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  <p:sldMasterId id="2147483772" r:id="rId5"/>
  </p:sldMasterIdLst>
  <p:notesMasterIdLst>
    <p:notesMasterId r:id="rId31"/>
  </p:notesMasterIdLst>
  <p:handoutMasterIdLst>
    <p:handoutMasterId r:id="rId32"/>
  </p:handoutMasterIdLst>
  <p:sldIdLst>
    <p:sldId id="462" r:id="rId6"/>
    <p:sldId id="263" r:id="rId7"/>
    <p:sldId id="490" r:id="rId8"/>
    <p:sldId id="491" r:id="rId9"/>
    <p:sldId id="492" r:id="rId10"/>
    <p:sldId id="493" r:id="rId11"/>
    <p:sldId id="494" r:id="rId12"/>
    <p:sldId id="530" r:id="rId13"/>
    <p:sldId id="495" r:id="rId14"/>
    <p:sldId id="532" r:id="rId15"/>
    <p:sldId id="522" r:id="rId16"/>
    <p:sldId id="533" r:id="rId17"/>
    <p:sldId id="523" r:id="rId18"/>
    <p:sldId id="534" r:id="rId19"/>
    <p:sldId id="524" r:id="rId20"/>
    <p:sldId id="535" r:id="rId21"/>
    <p:sldId id="525" r:id="rId22"/>
    <p:sldId id="536" r:id="rId23"/>
    <p:sldId id="526" r:id="rId24"/>
    <p:sldId id="540" r:id="rId25"/>
    <p:sldId id="528" r:id="rId26"/>
    <p:sldId id="529" r:id="rId27"/>
    <p:sldId id="537" r:id="rId28"/>
    <p:sldId id="538" r:id="rId29"/>
    <p:sldId id="510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B59A8E3-1DE3-4D9B-9E1C-CC7130FB07A7}">
          <p14:sldIdLst>
            <p14:sldId id="462"/>
            <p14:sldId id="263"/>
            <p14:sldId id="490"/>
            <p14:sldId id="491"/>
            <p14:sldId id="492"/>
            <p14:sldId id="493"/>
            <p14:sldId id="494"/>
            <p14:sldId id="530"/>
            <p14:sldId id="495"/>
            <p14:sldId id="532"/>
            <p14:sldId id="522"/>
            <p14:sldId id="533"/>
            <p14:sldId id="523"/>
            <p14:sldId id="534"/>
            <p14:sldId id="524"/>
            <p14:sldId id="535"/>
            <p14:sldId id="525"/>
            <p14:sldId id="536"/>
            <p14:sldId id="526"/>
            <p14:sldId id="540"/>
            <p14:sldId id="528"/>
            <p14:sldId id="529"/>
            <p14:sldId id="537"/>
            <p14:sldId id="538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84" userDrawn="1">
          <p15:clr>
            <a:srgbClr val="A4A3A4"/>
          </p15:clr>
        </p15:guide>
        <p15:guide id="4" pos="2112" userDrawn="1">
          <p15:clr>
            <a:srgbClr val="A4A3A4"/>
          </p15:clr>
        </p15:guide>
        <p15:guide id="5" pos="5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8E54"/>
    <a:srgbClr val="9EA2A2"/>
    <a:srgbClr val="707372"/>
    <a:srgbClr val="414042"/>
    <a:srgbClr val="BE3A34"/>
    <a:srgbClr val="EAAA00"/>
    <a:srgbClr val="E87722"/>
    <a:srgbClr val="78BE20"/>
    <a:srgbClr val="509E2F"/>
    <a:srgbClr val="62B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9"/>
  </p:normalViewPr>
  <p:slideViewPr>
    <p:cSldViewPr snapToGrid="0">
      <p:cViewPr>
        <p:scale>
          <a:sx n="104" d="100"/>
          <a:sy n="104" d="100"/>
        </p:scale>
        <p:origin x="144" y="324"/>
      </p:cViewPr>
      <p:guideLst>
        <p:guide pos="3840"/>
        <p:guide orient="horz" pos="2184"/>
        <p:guide pos="211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680" y="12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89DBF-D6CE-444A-9D86-8C02081976B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ACA8C3-B60A-4584-99DE-0C5915C8DD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Objectives</a:t>
          </a:r>
        </a:p>
      </dgm:t>
    </dgm:pt>
    <dgm:pt modelId="{3B068C00-DB41-4643-9C60-D9609CFFFDD3}" type="parTrans" cxnId="{B6757D51-83EF-4028-80F5-1C969644926C}">
      <dgm:prSet/>
      <dgm:spPr/>
      <dgm:t>
        <a:bodyPr/>
        <a:lstStyle/>
        <a:p>
          <a:endParaRPr lang="en-US"/>
        </a:p>
      </dgm:t>
    </dgm:pt>
    <dgm:pt modelId="{26B56055-0C92-46EE-A5DA-636D6BE0BE0A}" type="sibTrans" cxnId="{B6757D51-83EF-4028-80F5-1C969644926C}">
      <dgm:prSet/>
      <dgm:spPr/>
      <dgm:t>
        <a:bodyPr/>
        <a:lstStyle/>
        <a:p>
          <a:endParaRPr lang="en-US"/>
        </a:p>
      </dgm:t>
    </dgm:pt>
    <dgm:pt modelId="{25D8565E-D6FB-41F0-83D2-7DDDF7480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Delivery Phases</a:t>
          </a:r>
        </a:p>
      </dgm:t>
    </dgm:pt>
    <dgm:pt modelId="{496DFD10-B34A-41D0-8103-D617B89FA5C8}" type="parTrans" cxnId="{0E3D8F3B-FC2D-4C91-BB58-649C1D0A3236}">
      <dgm:prSet/>
      <dgm:spPr/>
      <dgm:t>
        <a:bodyPr/>
        <a:lstStyle/>
        <a:p>
          <a:endParaRPr lang="en-US"/>
        </a:p>
      </dgm:t>
    </dgm:pt>
    <dgm:pt modelId="{EC3315DF-987C-4DA7-9BA0-C5B29CAC8194}" type="sibTrans" cxnId="{0E3D8F3B-FC2D-4C91-BB58-649C1D0A3236}">
      <dgm:prSet/>
      <dgm:spPr/>
      <dgm:t>
        <a:bodyPr/>
        <a:lstStyle/>
        <a:p>
          <a:endParaRPr lang="en-US"/>
        </a:p>
      </dgm:t>
    </dgm:pt>
    <dgm:pt modelId="{E24870DE-B21A-4107-A6B8-54F78662EA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1</a:t>
          </a:r>
        </a:p>
      </dgm:t>
    </dgm:pt>
    <dgm:pt modelId="{EA980417-D3C2-4FFC-91C1-C9846DF7FFE6}" type="parTrans" cxnId="{C6B76B03-E183-48A5-8F38-0B6AC6D99BD6}">
      <dgm:prSet/>
      <dgm:spPr/>
      <dgm:t>
        <a:bodyPr/>
        <a:lstStyle/>
        <a:p>
          <a:endParaRPr lang="en-US"/>
        </a:p>
      </dgm:t>
    </dgm:pt>
    <dgm:pt modelId="{A07A38A2-7E69-4155-89AB-839FF5D67434}" type="sibTrans" cxnId="{C6B76B03-E183-48A5-8F38-0B6AC6D99BD6}">
      <dgm:prSet/>
      <dgm:spPr/>
      <dgm:t>
        <a:bodyPr/>
        <a:lstStyle/>
        <a:p>
          <a:endParaRPr lang="en-US"/>
        </a:p>
      </dgm:t>
    </dgm:pt>
    <dgm:pt modelId="{0905433D-37F5-4AAF-BC95-06A8DC99D1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2</a:t>
          </a:r>
        </a:p>
      </dgm:t>
    </dgm:pt>
    <dgm:pt modelId="{40AD5857-E918-4BB7-A6B4-C85565B26587}" type="parTrans" cxnId="{8A26EBCC-0F07-4968-9C5B-D6BA51114543}">
      <dgm:prSet/>
      <dgm:spPr/>
      <dgm:t>
        <a:bodyPr/>
        <a:lstStyle/>
        <a:p>
          <a:endParaRPr lang="en-US"/>
        </a:p>
      </dgm:t>
    </dgm:pt>
    <dgm:pt modelId="{2A545EBD-E008-4AB8-B9DB-A0860CF62C56}" type="sibTrans" cxnId="{8A26EBCC-0F07-4968-9C5B-D6BA51114543}">
      <dgm:prSet/>
      <dgm:spPr/>
      <dgm:t>
        <a:bodyPr/>
        <a:lstStyle/>
        <a:p>
          <a:endParaRPr lang="en-US"/>
        </a:p>
      </dgm:t>
    </dgm:pt>
    <dgm:pt modelId="{85C6A007-0DB2-4C9E-BE9D-D8C7B0290C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Phase 3</a:t>
          </a:r>
        </a:p>
      </dgm:t>
    </dgm:pt>
    <dgm:pt modelId="{ACD28EBD-E211-4A1F-9539-C67C8D4AC9DE}" type="parTrans" cxnId="{346E7AC2-C7EB-45EE-A74A-4AAB325BD71D}">
      <dgm:prSet/>
      <dgm:spPr/>
      <dgm:t>
        <a:bodyPr/>
        <a:lstStyle/>
        <a:p>
          <a:endParaRPr lang="en-US"/>
        </a:p>
      </dgm:t>
    </dgm:pt>
    <dgm:pt modelId="{55AB70B3-C82F-4392-AF5C-46EAAD0050EB}" type="sibTrans" cxnId="{346E7AC2-C7EB-45EE-A74A-4AAB325BD71D}">
      <dgm:prSet/>
      <dgm:spPr/>
      <dgm:t>
        <a:bodyPr/>
        <a:lstStyle/>
        <a:p>
          <a:endParaRPr lang="en-US"/>
        </a:p>
      </dgm:t>
    </dgm:pt>
    <dgm:pt modelId="{C381300A-1CB9-4A5E-A005-A38C933FAD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Challenges</a:t>
          </a:r>
        </a:p>
      </dgm:t>
    </dgm:pt>
    <dgm:pt modelId="{4CB96054-9DD1-4474-B371-C5112399174D}" type="parTrans" cxnId="{678992EF-C26A-4ECA-9AE0-1BA1244685D5}">
      <dgm:prSet/>
      <dgm:spPr/>
      <dgm:t>
        <a:bodyPr/>
        <a:lstStyle/>
        <a:p>
          <a:endParaRPr lang="en-US"/>
        </a:p>
      </dgm:t>
    </dgm:pt>
    <dgm:pt modelId="{94EB924B-785E-4C4F-8CEB-9D9B14811FFC}" type="sibTrans" cxnId="{678992EF-C26A-4ECA-9AE0-1BA1244685D5}">
      <dgm:prSet/>
      <dgm:spPr/>
      <dgm:t>
        <a:bodyPr/>
        <a:lstStyle/>
        <a:p>
          <a:endParaRPr lang="en-US"/>
        </a:p>
      </dgm:t>
    </dgm:pt>
    <dgm:pt modelId="{90FF933F-6E04-480B-B586-88F4D79BD3EA}" type="pres">
      <dgm:prSet presAssocID="{C8E89DBF-D6CE-444A-9D86-8C02081976B9}" presName="root" presStyleCnt="0">
        <dgm:presLayoutVars>
          <dgm:dir/>
          <dgm:resizeHandles val="exact"/>
        </dgm:presLayoutVars>
      </dgm:prSet>
      <dgm:spPr/>
    </dgm:pt>
    <dgm:pt modelId="{C90F3442-8759-4A9A-95B8-968FC23A4254}" type="pres">
      <dgm:prSet presAssocID="{7DACA8C3-B60A-4584-99DE-0C5915C8DD56}" presName="compNode" presStyleCnt="0"/>
      <dgm:spPr/>
    </dgm:pt>
    <dgm:pt modelId="{EA15E96D-455F-4D2E-8871-6CDD17BA8821}" type="pres">
      <dgm:prSet presAssocID="{7DACA8C3-B60A-4584-99DE-0C5915C8DD56}" presName="bgRect" presStyleLbl="bgShp" presStyleIdx="0" presStyleCnt="3"/>
      <dgm:spPr/>
    </dgm:pt>
    <dgm:pt modelId="{8F7ACF03-3A2E-4EC9-92ED-B4E90CA780F8}" type="pres">
      <dgm:prSet presAssocID="{7DACA8C3-B60A-4584-99DE-0C5915C8DD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4B48DF2-DA2F-491C-92C2-A038328974A0}" type="pres">
      <dgm:prSet presAssocID="{7DACA8C3-B60A-4584-99DE-0C5915C8DD56}" presName="spaceRect" presStyleCnt="0"/>
      <dgm:spPr/>
    </dgm:pt>
    <dgm:pt modelId="{174FE85E-315F-4EA7-BE2B-797034BC87F1}" type="pres">
      <dgm:prSet presAssocID="{7DACA8C3-B60A-4584-99DE-0C5915C8DD56}" presName="parTx" presStyleLbl="revTx" presStyleIdx="0" presStyleCnt="4">
        <dgm:presLayoutVars>
          <dgm:chMax val="0"/>
          <dgm:chPref val="0"/>
        </dgm:presLayoutVars>
      </dgm:prSet>
      <dgm:spPr/>
    </dgm:pt>
    <dgm:pt modelId="{856DC615-9897-47AD-A928-3A232014B3A7}" type="pres">
      <dgm:prSet presAssocID="{26B56055-0C92-46EE-A5DA-636D6BE0BE0A}" presName="sibTrans" presStyleCnt="0"/>
      <dgm:spPr/>
    </dgm:pt>
    <dgm:pt modelId="{FB79477C-1CF2-437F-B0E3-415171AB1DBB}" type="pres">
      <dgm:prSet presAssocID="{25D8565E-D6FB-41F0-83D2-7DDDF7480AE5}" presName="compNode" presStyleCnt="0"/>
      <dgm:spPr/>
    </dgm:pt>
    <dgm:pt modelId="{252C7F6B-6A88-4E05-A57E-EA5994A40E48}" type="pres">
      <dgm:prSet presAssocID="{25D8565E-D6FB-41F0-83D2-7DDDF7480AE5}" presName="bgRect" presStyleLbl="bgShp" presStyleIdx="1" presStyleCnt="3"/>
      <dgm:spPr/>
    </dgm:pt>
    <dgm:pt modelId="{F2DB8F19-B792-4E2F-9FDE-860981E3256F}" type="pres">
      <dgm:prSet presAssocID="{25D8565E-D6FB-41F0-83D2-7DDDF7480A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EFB1F42-C56E-40DD-B592-93D821C5ECE3}" type="pres">
      <dgm:prSet presAssocID="{25D8565E-D6FB-41F0-83D2-7DDDF7480AE5}" presName="spaceRect" presStyleCnt="0"/>
      <dgm:spPr/>
    </dgm:pt>
    <dgm:pt modelId="{3558A169-2C15-48CC-90F0-762324BF90C4}" type="pres">
      <dgm:prSet presAssocID="{25D8565E-D6FB-41F0-83D2-7DDDF7480AE5}" presName="parTx" presStyleLbl="revTx" presStyleIdx="1" presStyleCnt="4">
        <dgm:presLayoutVars>
          <dgm:chMax val="0"/>
          <dgm:chPref val="0"/>
        </dgm:presLayoutVars>
      </dgm:prSet>
      <dgm:spPr/>
    </dgm:pt>
    <dgm:pt modelId="{AA7399F2-2D63-47D7-B551-56D6290F34E2}" type="pres">
      <dgm:prSet presAssocID="{25D8565E-D6FB-41F0-83D2-7DDDF7480AE5}" presName="desTx" presStyleLbl="revTx" presStyleIdx="2" presStyleCnt="4">
        <dgm:presLayoutVars/>
      </dgm:prSet>
      <dgm:spPr/>
    </dgm:pt>
    <dgm:pt modelId="{23D3B5CE-27BF-4F19-8B45-4522E443FEB0}" type="pres">
      <dgm:prSet presAssocID="{EC3315DF-987C-4DA7-9BA0-C5B29CAC8194}" presName="sibTrans" presStyleCnt="0"/>
      <dgm:spPr/>
    </dgm:pt>
    <dgm:pt modelId="{CB951005-91B5-4724-BA07-A762C5B5B0AC}" type="pres">
      <dgm:prSet presAssocID="{C381300A-1CB9-4A5E-A005-A38C933FADE8}" presName="compNode" presStyleCnt="0"/>
      <dgm:spPr/>
    </dgm:pt>
    <dgm:pt modelId="{7DB1BF58-9AB9-4C9B-8B1D-AF8A5F02795F}" type="pres">
      <dgm:prSet presAssocID="{C381300A-1CB9-4A5E-A005-A38C933FADE8}" presName="bgRect" presStyleLbl="bgShp" presStyleIdx="2" presStyleCnt="3"/>
      <dgm:spPr/>
    </dgm:pt>
    <dgm:pt modelId="{1B2B7DDD-538F-4467-A657-BFC188AB0490}" type="pres">
      <dgm:prSet presAssocID="{C381300A-1CB9-4A5E-A005-A38C933FAD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BEF6459-41E8-49C9-B3D5-1D6DCCE17D93}" type="pres">
      <dgm:prSet presAssocID="{C381300A-1CB9-4A5E-A005-A38C933FADE8}" presName="spaceRect" presStyleCnt="0"/>
      <dgm:spPr/>
    </dgm:pt>
    <dgm:pt modelId="{716B6F40-2913-4343-8EBF-AF73DF4E1874}" type="pres">
      <dgm:prSet presAssocID="{C381300A-1CB9-4A5E-A005-A38C933FADE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6B76B03-E183-48A5-8F38-0B6AC6D99BD6}" srcId="{25D8565E-D6FB-41F0-83D2-7DDDF7480AE5}" destId="{E24870DE-B21A-4107-A6B8-54F78662EA23}" srcOrd="0" destOrd="0" parTransId="{EA980417-D3C2-4FFC-91C1-C9846DF7FFE6}" sibTransId="{A07A38A2-7E69-4155-89AB-839FF5D67434}"/>
    <dgm:cxn modelId="{10651A1B-E15C-4BFB-861E-641012005FE5}" type="presOf" srcId="{7DACA8C3-B60A-4584-99DE-0C5915C8DD56}" destId="{174FE85E-315F-4EA7-BE2B-797034BC87F1}" srcOrd="0" destOrd="0" presId="urn:microsoft.com/office/officeart/2018/2/layout/IconVerticalSolidList"/>
    <dgm:cxn modelId="{5BD12D23-F85B-4679-AEBC-5AF55B8451A0}" type="presOf" srcId="{C8E89DBF-D6CE-444A-9D86-8C02081976B9}" destId="{90FF933F-6E04-480B-B586-88F4D79BD3EA}" srcOrd="0" destOrd="0" presId="urn:microsoft.com/office/officeart/2018/2/layout/IconVerticalSolidList"/>
    <dgm:cxn modelId="{418FAA2C-1C89-4E7D-8357-23FB74129741}" type="presOf" srcId="{C381300A-1CB9-4A5E-A005-A38C933FADE8}" destId="{716B6F40-2913-4343-8EBF-AF73DF4E1874}" srcOrd="0" destOrd="0" presId="urn:microsoft.com/office/officeart/2018/2/layout/IconVerticalSolidList"/>
    <dgm:cxn modelId="{0E3D8F3B-FC2D-4C91-BB58-649C1D0A3236}" srcId="{C8E89DBF-D6CE-444A-9D86-8C02081976B9}" destId="{25D8565E-D6FB-41F0-83D2-7DDDF7480AE5}" srcOrd="1" destOrd="0" parTransId="{496DFD10-B34A-41D0-8103-D617B89FA5C8}" sibTransId="{EC3315DF-987C-4DA7-9BA0-C5B29CAC8194}"/>
    <dgm:cxn modelId="{B6757D51-83EF-4028-80F5-1C969644926C}" srcId="{C8E89DBF-D6CE-444A-9D86-8C02081976B9}" destId="{7DACA8C3-B60A-4584-99DE-0C5915C8DD56}" srcOrd="0" destOrd="0" parTransId="{3B068C00-DB41-4643-9C60-D9609CFFFDD3}" sibTransId="{26B56055-0C92-46EE-A5DA-636D6BE0BE0A}"/>
    <dgm:cxn modelId="{42218684-C445-4524-AD9A-043E6A0AB5AC}" type="presOf" srcId="{85C6A007-0DB2-4C9E-BE9D-D8C7B0290C7E}" destId="{AA7399F2-2D63-47D7-B551-56D6290F34E2}" srcOrd="0" destOrd="2" presId="urn:microsoft.com/office/officeart/2018/2/layout/IconVerticalSolidList"/>
    <dgm:cxn modelId="{85729890-F51D-4A57-86BE-5FC46568F17A}" type="presOf" srcId="{E24870DE-B21A-4107-A6B8-54F78662EA23}" destId="{AA7399F2-2D63-47D7-B551-56D6290F34E2}" srcOrd="0" destOrd="0" presId="urn:microsoft.com/office/officeart/2018/2/layout/IconVerticalSolidList"/>
    <dgm:cxn modelId="{346E7AC2-C7EB-45EE-A74A-4AAB325BD71D}" srcId="{25D8565E-D6FB-41F0-83D2-7DDDF7480AE5}" destId="{85C6A007-0DB2-4C9E-BE9D-D8C7B0290C7E}" srcOrd="2" destOrd="0" parTransId="{ACD28EBD-E211-4A1F-9539-C67C8D4AC9DE}" sibTransId="{55AB70B3-C82F-4392-AF5C-46EAAD0050EB}"/>
    <dgm:cxn modelId="{8A26EBCC-0F07-4968-9C5B-D6BA51114543}" srcId="{25D8565E-D6FB-41F0-83D2-7DDDF7480AE5}" destId="{0905433D-37F5-4AAF-BC95-06A8DC99D11C}" srcOrd="1" destOrd="0" parTransId="{40AD5857-E918-4BB7-A6B4-C85565B26587}" sibTransId="{2A545EBD-E008-4AB8-B9DB-A0860CF62C56}"/>
    <dgm:cxn modelId="{1B9169D8-6935-48A1-BC38-042C2000CA98}" type="presOf" srcId="{0905433D-37F5-4AAF-BC95-06A8DC99D11C}" destId="{AA7399F2-2D63-47D7-B551-56D6290F34E2}" srcOrd="0" destOrd="1" presId="urn:microsoft.com/office/officeart/2018/2/layout/IconVerticalSolidList"/>
    <dgm:cxn modelId="{12D191E3-84F2-4773-A13A-56A4BD4C2405}" type="presOf" srcId="{25D8565E-D6FB-41F0-83D2-7DDDF7480AE5}" destId="{3558A169-2C15-48CC-90F0-762324BF90C4}" srcOrd="0" destOrd="0" presId="urn:microsoft.com/office/officeart/2018/2/layout/IconVerticalSolidList"/>
    <dgm:cxn modelId="{678992EF-C26A-4ECA-9AE0-1BA1244685D5}" srcId="{C8E89DBF-D6CE-444A-9D86-8C02081976B9}" destId="{C381300A-1CB9-4A5E-A005-A38C933FADE8}" srcOrd="2" destOrd="0" parTransId="{4CB96054-9DD1-4474-B371-C5112399174D}" sibTransId="{94EB924B-785E-4C4F-8CEB-9D9B14811FFC}"/>
    <dgm:cxn modelId="{049A7ECE-9BF2-46F3-AABA-9FF063ADDB0E}" type="presParOf" srcId="{90FF933F-6E04-480B-B586-88F4D79BD3EA}" destId="{C90F3442-8759-4A9A-95B8-968FC23A4254}" srcOrd="0" destOrd="0" presId="urn:microsoft.com/office/officeart/2018/2/layout/IconVerticalSolidList"/>
    <dgm:cxn modelId="{54F1C76B-9563-4E04-95AA-C0788CCD1BC8}" type="presParOf" srcId="{C90F3442-8759-4A9A-95B8-968FC23A4254}" destId="{EA15E96D-455F-4D2E-8871-6CDD17BA8821}" srcOrd="0" destOrd="0" presId="urn:microsoft.com/office/officeart/2018/2/layout/IconVerticalSolidList"/>
    <dgm:cxn modelId="{CD537CAD-4327-4144-B1A0-B9492C1C4D39}" type="presParOf" srcId="{C90F3442-8759-4A9A-95B8-968FC23A4254}" destId="{8F7ACF03-3A2E-4EC9-92ED-B4E90CA780F8}" srcOrd="1" destOrd="0" presId="urn:microsoft.com/office/officeart/2018/2/layout/IconVerticalSolidList"/>
    <dgm:cxn modelId="{FF48BFE0-9D92-418F-89BF-CCF61376B896}" type="presParOf" srcId="{C90F3442-8759-4A9A-95B8-968FC23A4254}" destId="{44B48DF2-DA2F-491C-92C2-A038328974A0}" srcOrd="2" destOrd="0" presId="urn:microsoft.com/office/officeart/2018/2/layout/IconVerticalSolidList"/>
    <dgm:cxn modelId="{1C3B888A-7812-4D3E-8E5D-2496330280A9}" type="presParOf" srcId="{C90F3442-8759-4A9A-95B8-968FC23A4254}" destId="{174FE85E-315F-4EA7-BE2B-797034BC87F1}" srcOrd="3" destOrd="0" presId="urn:microsoft.com/office/officeart/2018/2/layout/IconVerticalSolidList"/>
    <dgm:cxn modelId="{6641050A-1ABF-43F1-8AB6-A034A54A711C}" type="presParOf" srcId="{90FF933F-6E04-480B-B586-88F4D79BD3EA}" destId="{856DC615-9897-47AD-A928-3A232014B3A7}" srcOrd="1" destOrd="0" presId="urn:microsoft.com/office/officeart/2018/2/layout/IconVerticalSolidList"/>
    <dgm:cxn modelId="{0751E8E3-BA7B-41AD-A322-2700D5767A25}" type="presParOf" srcId="{90FF933F-6E04-480B-B586-88F4D79BD3EA}" destId="{FB79477C-1CF2-437F-B0E3-415171AB1DBB}" srcOrd="2" destOrd="0" presId="urn:microsoft.com/office/officeart/2018/2/layout/IconVerticalSolidList"/>
    <dgm:cxn modelId="{05673AA1-5869-4485-9A65-F9DAB516BEFF}" type="presParOf" srcId="{FB79477C-1CF2-437F-B0E3-415171AB1DBB}" destId="{252C7F6B-6A88-4E05-A57E-EA5994A40E48}" srcOrd="0" destOrd="0" presId="urn:microsoft.com/office/officeart/2018/2/layout/IconVerticalSolidList"/>
    <dgm:cxn modelId="{F4526EA8-8BAD-43D0-BA83-D1550930D379}" type="presParOf" srcId="{FB79477C-1CF2-437F-B0E3-415171AB1DBB}" destId="{F2DB8F19-B792-4E2F-9FDE-860981E3256F}" srcOrd="1" destOrd="0" presId="urn:microsoft.com/office/officeart/2018/2/layout/IconVerticalSolidList"/>
    <dgm:cxn modelId="{5A3C7B98-AAA6-445A-AF37-A19DA25377ED}" type="presParOf" srcId="{FB79477C-1CF2-437F-B0E3-415171AB1DBB}" destId="{AEFB1F42-C56E-40DD-B592-93D821C5ECE3}" srcOrd="2" destOrd="0" presId="urn:microsoft.com/office/officeart/2018/2/layout/IconVerticalSolidList"/>
    <dgm:cxn modelId="{EE2D8A2F-E6A0-4203-97BC-0EB4A0E875B3}" type="presParOf" srcId="{FB79477C-1CF2-437F-B0E3-415171AB1DBB}" destId="{3558A169-2C15-48CC-90F0-762324BF90C4}" srcOrd="3" destOrd="0" presId="urn:microsoft.com/office/officeart/2018/2/layout/IconVerticalSolidList"/>
    <dgm:cxn modelId="{32288B71-E7F2-4DEC-9A04-A99738227653}" type="presParOf" srcId="{FB79477C-1CF2-437F-B0E3-415171AB1DBB}" destId="{AA7399F2-2D63-47D7-B551-56D6290F34E2}" srcOrd="4" destOrd="0" presId="urn:microsoft.com/office/officeart/2018/2/layout/IconVerticalSolidList"/>
    <dgm:cxn modelId="{D93FE323-800A-46C0-B3D6-C0650D026CAE}" type="presParOf" srcId="{90FF933F-6E04-480B-B586-88F4D79BD3EA}" destId="{23D3B5CE-27BF-4F19-8B45-4522E443FEB0}" srcOrd="3" destOrd="0" presId="urn:microsoft.com/office/officeart/2018/2/layout/IconVerticalSolidList"/>
    <dgm:cxn modelId="{F4BEFDD6-981B-4985-8DEC-F0520E85294B}" type="presParOf" srcId="{90FF933F-6E04-480B-B586-88F4D79BD3EA}" destId="{CB951005-91B5-4724-BA07-A762C5B5B0AC}" srcOrd="4" destOrd="0" presId="urn:microsoft.com/office/officeart/2018/2/layout/IconVerticalSolidList"/>
    <dgm:cxn modelId="{B4E95D00-E425-4565-AD0A-EA3D8535FD73}" type="presParOf" srcId="{CB951005-91B5-4724-BA07-A762C5B5B0AC}" destId="{7DB1BF58-9AB9-4C9B-8B1D-AF8A5F02795F}" srcOrd="0" destOrd="0" presId="urn:microsoft.com/office/officeart/2018/2/layout/IconVerticalSolidList"/>
    <dgm:cxn modelId="{CB01F461-5B6C-4380-921B-D0C848074FB0}" type="presParOf" srcId="{CB951005-91B5-4724-BA07-A762C5B5B0AC}" destId="{1B2B7DDD-538F-4467-A657-BFC188AB0490}" srcOrd="1" destOrd="0" presId="urn:microsoft.com/office/officeart/2018/2/layout/IconVerticalSolidList"/>
    <dgm:cxn modelId="{0660D1F0-7185-48E3-9D88-965A5A3C8ABA}" type="presParOf" srcId="{CB951005-91B5-4724-BA07-A762C5B5B0AC}" destId="{9BEF6459-41E8-49C9-B3D5-1D6DCCE17D93}" srcOrd="2" destOrd="0" presId="urn:microsoft.com/office/officeart/2018/2/layout/IconVerticalSolidList"/>
    <dgm:cxn modelId="{47206F67-9FBA-49B7-8E1B-7D6D36D8FBDC}" type="presParOf" srcId="{CB951005-91B5-4724-BA07-A762C5B5B0AC}" destId="{716B6F40-2913-4343-8EBF-AF73DF4E18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5E96D-455F-4D2E-8871-6CDD17BA8821}">
      <dsp:nvSpPr>
        <dsp:cNvPr id="0" name=""/>
        <dsp:cNvSpPr/>
      </dsp:nvSpPr>
      <dsp:spPr>
        <a:xfrm>
          <a:off x="0" y="521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ACF03-3A2E-4EC9-92ED-B4E90CA780F8}">
      <dsp:nvSpPr>
        <dsp:cNvPr id="0" name=""/>
        <dsp:cNvSpPr/>
      </dsp:nvSpPr>
      <dsp:spPr>
        <a:xfrm>
          <a:off x="368948" y="274945"/>
          <a:ext cx="670815" cy="670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FE85E-315F-4EA7-BE2B-797034BC87F1}">
      <dsp:nvSpPr>
        <dsp:cNvPr id="0" name=""/>
        <dsp:cNvSpPr/>
      </dsp:nvSpPr>
      <dsp:spPr>
        <a:xfrm>
          <a:off x="1408713" y="521"/>
          <a:ext cx="9554561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Objectives</a:t>
          </a:r>
        </a:p>
      </dsp:txBody>
      <dsp:txXfrm>
        <a:off x="1408713" y="521"/>
        <a:ext cx="9554561" cy="1219665"/>
      </dsp:txXfrm>
    </dsp:sp>
    <dsp:sp modelId="{252C7F6B-6A88-4E05-A57E-EA5994A40E48}">
      <dsp:nvSpPr>
        <dsp:cNvPr id="0" name=""/>
        <dsp:cNvSpPr/>
      </dsp:nvSpPr>
      <dsp:spPr>
        <a:xfrm>
          <a:off x="0" y="1525102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B8F19-B792-4E2F-9FDE-860981E3256F}">
      <dsp:nvSpPr>
        <dsp:cNvPr id="0" name=""/>
        <dsp:cNvSpPr/>
      </dsp:nvSpPr>
      <dsp:spPr>
        <a:xfrm>
          <a:off x="368948" y="1799527"/>
          <a:ext cx="670815" cy="670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8A169-2C15-48CC-90F0-762324BF90C4}">
      <dsp:nvSpPr>
        <dsp:cNvPr id="0" name=""/>
        <dsp:cNvSpPr/>
      </dsp:nvSpPr>
      <dsp:spPr>
        <a:xfrm>
          <a:off x="1408713" y="1525102"/>
          <a:ext cx="4933473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Delivery Phases</a:t>
          </a:r>
        </a:p>
      </dsp:txBody>
      <dsp:txXfrm>
        <a:off x="1408713" y="1525102"/>
        <a:ext cx="4933473" cy="1219665"/>
      </dsp:txXfrm>
    </dsp:sp>
    <dsp:sp modelId="{AA7399F2-2D63-47D7-B551-56D6290F34E2}">
      <dsp:nvSpPr>
        <dsp:cNvPr id="0" name=""/>
        <dsp:cNvSpPr/>
      </dsp:nvSpPr>
      <dsp:spPr>
        <a:xfrm>
          <a:off x="6342186" y="1525102"/>
          <a:ext cx="4621088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1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2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Phase 3</a:t>
          </a:r>
        </a:p>
      </dsp:txBody>
      <dsp:txXfrm>
        <a:off x="6342186" y="1525102"/>
        <a:ext cx="4621088" cy="1219665"/>
      </dsp:txXfrm>
    </dsp:sp>
    <dsp:sp modelId="{7DB1BF58-9AB9-4C9B-8B1D-AF8A5F02795F}">
      <dsp:nvSpPr>
        <dsp:cNvPr id="0" name=""/>
        <dsp:cNvSpPr/>
      </dsp:nvSpPr>
      <dsp:spPr>
        <a:xfrm>
          <a:off x="0" y="3049683"/>
          <a:ext cx="10963275" cy="12196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B7DDD-538F-4467-A657-BFC188AB0490}">
      <dsp:nvSpPr>
        <dsp:cNvPr id="0" name=""/>
        <dsp:cNvSpPr/>
      </dsp:nvSpPr>
      <dsp:spPr>
        <a:xfrm>
          <a:off x="368948" y="3324108"/>
          <a:ext cx="670815" cy="670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B6F40-2913-4343-8EBF-AF73DF4E1874}">
      <dsp:nvSpPr>
        <dsp:cNvPr id="0" name=""/>
        <dsp:cNvSpPr/>
      </dsp:nvSpPr>
      <dsp:spPr>
        <a:xfrm>
          <a:off x="1408713" y="3049683"/>
          <a:ext cx="9554561" cy="1219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081" tIns="129081" rIns="129081" bIns="1290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Challenges</a:t>
          </a:r>
        </a:p>
      </dsp:txBody>
      <dsp:txXfrm>
        <a:off x="1408713" y="3049683"/>
        <a:ext cx="9554561" cy="1219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75294-0839-4407-865D-2F43AA41E645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EBAC5-211B-41BA-A48F-E9E65CA0A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6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359C3-B46A-4DA0-865C-BD30FBC59CBE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FDAED-A153-49AB-B4E7-626D3EE464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0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FDAED-A153-49AB-B4E7-626D3EE464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1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B6052-A28F-EA41-B509-F04ACAE734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1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, 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116604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781907"/>
            <a:ext cx="7514492" cy="4095019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965905" cy="3418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66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258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614289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0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29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/>
          </p:nvPr>
        </p:nvSpPr>
        <p:spPr>
          <a:xfrm>
            <a:off x="6269135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60124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1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844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35282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Abstrac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6B248-CDF1-E84D-82EC-9CAB60215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6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Abstrac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89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848DA-0E3A-8340-BAA1-E3EDC329D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79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1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 userDrawn="1"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28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9" name="Picture 8" descr="Tagline-R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283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E5F82-010B-1144-A442-FDCBDBCCC2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675996-AE07-4348-A886-5AE903E5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8F203-ADAC-4461-AAF5-4F36E80C277D}"/>
              </a:ext>
            </a:extLst>
          </p:cNvPr>
          <p:cNvSpPr txBox="1"/>
          <p:nvPr userDrawn="1"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4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SA-Last-Slide-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9055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5917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 descr="Tagline-Red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53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B6052-A28F-EA41-B509-F04ACAE7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45291-0C11-5580-1F52-4942FD34E2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15D6C-26AC-8C25-CA21-4CE326D93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5433A-4D5E-37DC-16D2-924DABA7F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A0596-B325-8EAD-09CC-CFCC790011A6}"/>
              </a:ext>
            </a:extLst>
          </p:cNvPr>
          <p:cNvSpPr txBox="1"/>
          <p:nvPr userDrawn="1"/>
        </p:nvSpPr>
        <p:spPr>
          <a:xfrm>
            <a:off x="594360" y="6294078"/>
            <a:ext cx="329153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C9228-189D-BB0A-5F4D-18F812D55B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C052F6-1B5B-363D-0D2C-AB35EF0C50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9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9" name="Picture 8" descr="Tagline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2407B-4B1D-606F-A0AD-2BDE34939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0C1D55-EAD9-2BCA-34DB-A2A227CFE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5BEC23-AF0F-BCEE-1562-BE197C5F0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3EA9C-DB7E-2502-4A48-FD2DE362B5CE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E209F-95A1-D792-1E02-0A7504AE2A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12" name="Picture 11" descr="Tagline-Red.png">
            <a:extLst>
              <a:ext uri="{FF2B5EF4-FFF2-40B4-BE49-F238E27FC236}">
                <a16:creationId xmlns:a16="http://schemas.microsoft.com/office/drawing/2014/main" id="{C9FE871B-C701-C9D3-3D80-9EA966704F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126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0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9A7218-66A6-C7B2-ADD4-41C69D056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4364FD2-8BEC-1752-C368-7EDBCB6A5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09B7FBF-8CBC-BB2F-797A-85F765BD3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802B5-CBFD-7F0E-F300-9ED29CFE8167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FB7798-24A9-EBA2-3E82-BD69F7DD676A}"/>
              </a:ext>
            </a:extLst>
          </p:cNvPr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66563-A753-442C-4725-F277611CE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410F2D-21F8-30AA-D099-6AA93DE024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98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3BF81-D5FC-CE4F-A509-1989AB717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400E8F-787B-A54D-BA39-EE5516C8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0512E-314A-BEDE-1213-D518C70C02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181E11-0C0F-ED05-5C69-F749498B0A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A410AC-6B3A-2207-747F-24434CBF4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28544-5327-0E7E-EA65-27F4B87CE0BC}"/>
              </a:ext>
            </a:extLst>
          </p:cNvPr>
          <p:cNvSpPr txBox="1"/>
          <p:nvPr userDrawn="1"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8DA72-094B-D96F-383B-98BBE77CB7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4DC60B-2345-C3DE-FC31-D7310FE0A9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4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0963275" cy="472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27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3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Re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06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, 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5447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408603"/>
            <a:ext cx="7514492" cy="4468323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878819" cy="3926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E2D25E-41BE-A427-FE39-FE3EA8FC235B}"/>
              </a:ext>
            </a:extLst>
          </p:cNvPr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33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, 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116604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781907"/>
            <a:ext cx="7514492" cy="4095019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965905" cy="3418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8D5B4E6-E239-B00E-FD57-A08E8608C72B}"/>
              </a:ext>
            </a:extLst>
          </p:cNvPr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596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ine 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8258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614289" y="1324708"/>
            <a:ext cx="5294142" cy="4557108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054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29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/>
          </p:nvPr>
        </p:nvSpPr>
        <p:spPr>
          <a:xfrm>
            <a:off x="6269135" y="2086709"/>
            <a:ext cx="5308521" cy="379510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60124" y="1315098"/>
            <a:ext cx="5310554" cy="65438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7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883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38129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Abstrac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6B248-CDF1-E84D-82EC-9CAB6021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62C311-CF1F-712E-24AD-62F6E881A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D97AE-7983-2F76-8AD0-654DCB565FD6}"/>
              </a:ext>
            </a:extLst>
          </p:cNvPr>
          <p:cNvSpPr txBox="1"/>
          <p:nvPr userDrawn="1"/>
        </p:nvSpPr>
        <p:spPr>
          <a:xfrm>
            <a:off x="594359" y="6324558"/>
            <a:ext cx="279776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72225-DA17-CBE0-C0FB-4ACF3B2C53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755C37-317E-3037-1C74-89AC6BD042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0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Abstrac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3F78D1-5BBA-ED6A-69F9-FFF779F9F7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4CDF8-0F51-F096-8A39-D867D92871FC}"/>
              </a:ext>
            </a:extLst>
          </p:cNvPr>
          <p:cNvSpPr txBox="1"/>
          <p:nvPr userDrawn="1"/>
        </p:nvSpPr>
        <p:spPr>
          <a:xfrm>
            <a:off x="594360" y="6324558"/>
            <a:ext cx="2881310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A0065-427E-D627-4865-3A79FEDD78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A6127-D46C-5819-66E9-CDA846941F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7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with Dots and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E3BF81-D5FC-CE4F-A509-1989AB7172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45487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400E8F-787B-A54D-BA39-EE5516C8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bg1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14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848DA-0E3A-8340-BAA1-E3EDC329D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852D27-1F07-A699-B6BC-A7C952044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A2FF8-337B-9627-0981-3CE9DB092801}"/>
              </a:ext>
            </a:extLst>
          </p:cNvPr>
          <p:cNvSpPr txBox="1"/>
          <p:nvPr userDrawn="1"/>
        </p:nvSpPr>
        <p:spPr>
          <a:xfrm>
            <a:off x="594360" y="6324558"/>
            <a:ext cx="3056765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2CDFB-C06C-2DBA-B1BC-ECD5F8AD72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52593-BE00-EF2B-BF2E-43D0C75097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98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F0BC58-6331-7307-EAAF-AC200711D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3223F-3216-D128-C3FB-B028A27A7ED7}"/>
              </a:ext>
            </a:extLst>
          </p:cNvPr>
          <p:cNvSpPr txBox="1"/>
          <p:nvPr userDrawn="1"/>
        </p:nvSpPr>
        <p:spPr>
          <a:xfrm>
            <a:off x="594359" y="6324558"/>
            <a:ext cx="2973216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7F29A-85EC-B149-4CA0-8A22D5FE98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7C4BD-39D9-E78D-8B52-DDE5CF18C5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65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4D4B1-D465-194C-A1F2-3BDB34D1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360" y="3630168"/>
            <a:ext cx="6229216" cy="1428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400" b="0" i="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36D8031-E169-4521-9225-CBAC1A35E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486E6A-2822-4EF7-9B9F-2733D908D6CF}"/>
              </a:ext>
            </a:extLst>
          </p:cNvPr>
          <p:cNvSpPr txBox="1"/>
          <p:nvPr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BA91D3-1D89-04B7-6889-DEC7471F08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4B4DC6-409D-2154-2C08-8BCB21AD6F1C}"/>
              </a:ext>
            </a:extLst>
          </p:cNvPr>
          <p:cNvSpPr txBox="1"/>
          <p:nvPr userDrawn="1"/>
        </p:nvSpPr>
        <p:spPr>
          <a:xfrm>
            <a:off x="594359" y="6324558"/>
            <a:ext cx="3031701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9F095-009E-17FE-FB77-5D319B3308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9CF906-B703-624C-DCB7-177F526A13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1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E5F82-010B-1144-A442-FDCBDBCC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>
          <a:xfrm>
            <a:off x="594360" y="1450535"/>
            <a:ext cx="6229216" cy="1983938"/>
          </a:xfrm>
        </p:spPr>
        <p:txBody>
          <a:bodyPr anchor="b">
            <a:no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B675996-AE07-4348-A886-5AE903E57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8F203-ADAC-4461-AAF5-4F36E80C277D}"/>
              </a:ext>
            </a:extLst>
          </p:cNvPr>
          <p:cNvSpPr txBox="1"/>
          <p:nvPr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C35F4-FF0E-D89B-58B6-984AEC7777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B74549-DB8B-4952-D27B-45863BA8BB8A}"/>
              </a:ext>
            </a:extLst>
          </p:cNvPr>
          <p:cNvSpPr txBox="1"/>
          <p:nvPr userDrawn="1"/>
        </p:nvSpPr>
        <p:spPr>
          <a:xfrm>
            <a:off x="594360" y="6294078"/>
            <a:ext cx="1963118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3BEAA-44C2-63FD-893D-F87EF3F328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1" y="0"/>
            <a:ext cx="1469204" cy="781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CE2B73-FB4F-BDD3-1E37-E2271D1510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91" y="6390800"/>
            <a:ext cx="940602" cy="3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88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SA-Last-Slide-Wh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  <p:pic>
        <p:nvPicPr>
          <p:cNvPr id="3" name="Picture 2" descr="RSA-Last-Slide-White.jpg">
            <a:extLst>
              <a:ext uri="{FF2B5EF4-FFF2-40B4-BE49-F238E27FC236}">
                <a16:creationId xmlns:a16="http://schemas.microsoft.com/office/drawing/2014/main" id="{E64A0A83-1227-7F88-FA7B-06907C5A2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71447-5B0B-F56D-F1DD-295FE79959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CB398-AA32-1EAA-6001-EFD7C6EA38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7" y="0"/>
            <a:ext cx="1469204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268299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392DD8-9368-F1A5-B633-75040B8375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979BF9-FEDF-B161-04F4-E71D4387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EEF51-4CE7-40CC-95E3-883F9CCF2E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3367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ing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ECABB-715F-5640-B2C4-8FF611CD3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F07677-7568-450E-8219-CBC3658BC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7" name="Picture 6" descr="Tagline-R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3A0F13-C6E0-2ADF-D3CA-D0944B248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83088-2F1F-84C1-A576-E9AA77832F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88" y="2857499"/>
            <a:ext cx="3252223" cy="1143002"/>
          </a:xfrm>
          <a:prstGeom prst="rect">
            <a:avLst/>
          </a:prstGeom>
        </p:spPr>
      </p:pic>
      <p:pic>
        <p:nvPicPr>
          <p:cNvPr id="6" name="Picture 5" descr="Tagline-Red.png">
            <a:extLst>
              <a:ext uri="{FF2B5EF4-FFF2-40B4-BE49-F238E27FC236}">
                <a16:creationId xmlns:a16="http://schemas.microsoft.com/office/drawing/2014/main" id="{9F890EDC-81B4-6012-DE36-7E77378BF7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65" y="0"/>
            <a:ext cx="1469206" cy="78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58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Red Abstra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9070D-BD43-7F48-8BC0-EF32B64ED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>
            <a:off x="595087" y="4288492"/>
            <a:ext cx="6232264" cy="15933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E5BB1-A3AD-4C7C-99D2-CED400EE984B}"/>
              </a:ext>
            </a:extLst>
          </p:cNvPr>
          <p:cNvSpPr txBox="1"/>
          <p:nvPr userDrawn="1"/>
        </p:nvSpPr>
        <p:spPr>
          <a:xfrm>
            <a:off x="594360" y="6294078"/>
            <a:ext cx="3252065" cy="22752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A6F3D69-872D-D94B-AA56-4854B2D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0883" y="6294079"/>
            <a:ext cx="2010235" cy="22752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145754" y="5931621"/>
            <a:ext cx="1583965" cy="6908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98" y="5740028"/>
            <a:ext cx="1469204" cy="781577"/>
          </a:xfrm>
          <a:prstGeom prst="rect">
            <a:avLst/>
          </a:prstGeom>
          <a:effectLst>
            <a:glow rad="88900">
              <a:schemeClr val="accent2">
                <a:alpha val="5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30" y="336983"/>
            <a:ext cx="1305985" cy="45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4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0963275" cy="472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2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5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e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315098"/>
            <a:ext cx="10972800" cy="37959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0" cap="none" spc="3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2"/>
          </p:nvPr>
        </p:nvSpPr>
        <p:spPr>
          <a:xfrm>
            <a:off x="619125" y="1767393"/>
            <a:ext cx="10963275" cy="4269870"/>
          </a:xfrm>
        </p:spPr>
        <p:txBody>
          <a:bodyPr/>
          <a:lstStyle>
            <a:lvl1pPr>
              <a:defRPr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, Single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697941" y="457200"/>
            <a:ext cx="0" cy="54369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4074457" y="463462"/>
            <a:ext cx="7524644" cy="54472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200" b="1" cap="none" spc="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4"/>
          </p:nvPr>
        </p:nvSpPr>
        <p:spPr>
          <a:xfrm>
            <a:off x="4067908" y="1408603"/>
            <a:ext cx="7514492" cy="4468323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  <a:lvl2pPr>
              <a:defRPr>
                <a:solidFill>
                  <a:srgbClr val="1F2C36"/>
                </a:solidFill>
              </a:defRPr>
            </a:lvl2pPr>
            <a:lvl3pPr>
              <a:defRPr>
                <a:solidFill>
                  <a:srgbClr val="1F2C36"/>
                </a:solidFill>
              </a:defRPr>
            </a:lvl3pPr>
            <a:lvl4pPr>
              <a:defRPr>
                <a:solidFill>
                  <a:srgbClr val="1F2C36"/>
                </a:solidFill>
              </a:defRPr>
            </a:lvl4pPr>
            <a:lvl5pPr>
              <a:defRPr>
                <a:solidFill>
                  <a:srgbClr val="1F2C3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2878819" cy="3926114"/>
          </a:xfrm>
        </p:spPr>
        <p:txBody>
          <a:bodyPr/>
          <a:lstStyle>
            <a:lvl1pPr>
              <a:defRPr b="1">
                <a:solidFill>
                  <a:srgbClr val="1F2C3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1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6515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4" y="1318838"/>
            <a:ext cx="10963276" cy="4858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9DF6-853F-4471-BA6A-CB33F1E83C00}"/>
              </a:ext>
            </a:extLst>
          </p:cNvPr>
          <p:cNvSpPr txBox="1"/>
          <p:nvPr userDrawn="1"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898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52" r:id="rId2"/>
    <p:sldLayoutId id="2147483768" r:id="rId3"/>
    <p:sldLayoutId id="2147483746" r:id="rId4"/>
    <p:sldLayoutId id="2147483699" r:id="rId5"/>
    <p:sldLayoutId id="2147483700" r:id="rId6"/>
    <p:sldLayoutId id="2147483701" r:id="rId7"/>
    <p:sldLayoutId id="2147483709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47" r:id="rId15"/>
    <p:sldLayoutId id="2147483766" r:id="rId16"/>
    <p:sldLayoutId id="2147483708" r:id="rId17"/>
    <p:sldLayoutId id="2147483756" r:id="rId18"/>
    <p:sldLayoutId id="2147483771" r:id="rId19"/>
    <p:sldLayoutId id="2147483733" r:id="rId20"/>
    <p:sldLayoutId id="2147483732" r:id="rId21"/>
    <p:sldLayoutId id="2147483736" r:id="rId22"/>
    <p:sldLayoutId id="2147483770" r:id="rId2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2000" kern="1200">
          <a:solidFill>
            <a:srgbClr val="1F2C36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−"/>
        <a:defRPr sz="1800" kern="1200">
          <a:solidFill>
            <a:srgbClr val="1F2C36"/>
          </a:solidFill>
          <a:latin typeface="+mn-lt"/>
          <a:ea typeface="+mn-ea"/>
          <a:cs typeface="+mn-cs"/>
        </a:defRPr>
      </a:lvl2pPr>
      <a:lvl3pPr marL="682625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1F2C36"/>
          </a:solidFill>
          <a:latin typeface="+mn-lt"/>
          <a:ea typeface="+mn-ea"/>
          <a:cs typeface="+mn-cs"/>
        </a:defRPr>
      </a:lvl3pPr>
      <a:lvl4pPr marL="914400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3960" userDrawn="1">
          <p15:clr>
            <a:srgbClr val="F26B43"/>
          </p15:clr>
        </p15:guide>
        <p15:guide id="6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3362" y="6327648"/>
            <a:ext cx="4114800" cy="2275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 spc="3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65152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4" y="1318838"/>
            <a:ext cx="10963276" cy="4858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49DF6-853F-4471-BA6A-CB33F1E83C00}"/>
              </a:ext>
            </a:extLst>
          </p:cNvPr>
          <p:cNvSpPr txBox="1"/>
          <p:nvPr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52BF709-D558-E9F2-5705-72EBDE3BA2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10609" y="6290004"/>
            <a:ext cx="671790" cy="236919"/>
            <a:chOff x="-4628" y="1477"/>
            <a:chExt cx="8189" cy="288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F6FEE1-2B40-F351-6C46-317D72B84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4628" y="1477"/>
              <a:ext cx="8189" cy="2888"/>
            </a:xfrm>
            <a:custGeom>
              <a:avLst/>
              <a:gdLst>
                <a:gd name="T0" fmla="*/ 2332 w 4865"/>
                <a:gd name="T1" fmla="*/ 704 h 1714"/>
                <a:gd name="T2" fmla="*/ 1949 w 4865"/>
                <a:gd name="T3" fmla="*/ 440 h 1714"/>
                <a:gd name="T4" fmla="*/ 2284 w 4865"/>
                <a:gd name="T5" fmla="*/ 229 h 1714"/>
                <a:gd name="T6" fmla="*/ 2704 w 4865"/>
                <a:gd name="T7" fmla="*/ 325 h 1714"/>
                <a:gd name="T8" fmla="*/ 2815 w 4865"/>
                <a:gd name="T9" fmla="*/ 117 h 1714"/>
                <a:gd name="T10" fmla="*/ 2277 w 4865"/>
                <a:gd name="T11" fmla="*/ 0 h 1714"/>
                <a:gd name="T12" fmla="*/ 1650 w 4865"/>
                <a:gd name="T13" fmla="*/ 454 h 1714"/>
                <a:gd name="T14" fmla="*/ 2255 w 4865"/>
                <a:gd name="T15" fmla="*/ 945 h 1714"/>
                <a:gd name="T16" fmla="*/ 2626 w 4865"/>
                <a:gd name="T17" fmla="*/ 1230 h 1714"/>
                <a:gd name="T18" fmla="*/ 2262 w 4865"/>
                <a:gd name="T19" fmla="*/ 1475 h 1714"/>
                <a:gd name="T20" fmla="*/ 1758 w 4865"/>
                <a:gd name="T21" fmla="*/ 1333 h 1714"/>
                <a:gd name="T22" fmla="*/ 1627 w 4865"/>
                <a:gd name="T23" fmla="*/ 1546 h 1714"/>
                <a:gd name="T24" fmla="*/ 2262 w 4865"/>
                <a:gd name="T25" fmla="*/ 1714 h 1714"/>
                <a:gd name="T26" fmla="*/ 2925 w 4865"/>
                <a:gd name="T27" fmla="*/ 1212 h 1714"/>
                <a:gd name="T28" fmla="*/ 2332 w 4865"/>
                <a:gd name="T29" fmla="*/ 704 h 1714"/>
                <a:gd name="T30" fmla="*/ 1295 w 4865"/>
                <a:gd name="T31" fmla="*/ 517 h 1714"/>
                <a:gd name="T32" fmla="*/ 721 w 4865"/>
                <a:gd name="T33" fmla="*/ 30 h 1714"/>
                <a:gd name="T34" fmla="*/ 132 w 4865"/>
                <a:gd name="T35" fmla="*/ 30 h 1714"/>
                <a:gd name="T36" fmla="*/ 0 w 4865"/>
                <a:gd name="T37" fmla="*/ 30 h 1714"/>
                <a:gd name="T38" fmla="*/ 0 w 4865"/>
                <a:gd name="T39" fmla="*/ 1673 h 1714"/>
                <a:gd name="T40" fmla="*/ 263 w 4865"/>
                <a:gd name="T41" fmla="*/ 1673 h 1714"/>
                <a:gd name="T42" fmla="*/ 263 w 4865"/>
                <a:gd name="T43" fmla="*/ 270 h 1714"/>
                <a:gd name="T44" fmla="*/ 706 w 4865"/>
                <a:gd name="T45" fmla="*/ 270 h 1714"/>
                <a:gd name="T46" fmla="*/ 1017 w 4865"/>
                <a:gd name="T47" fmla="*/ 521 h 1714"/>
                <a:gd name="T48" fmla="*/ 687 w 4865"/>
                <a:gd name="T49" fmla="*/ 785 h 1714"/>
                <a:gd name="T50" fmla="*/ 683 w 4865"/>
                <a:gd name="T51" fmla="*/ 785 h 1714"/>
                <a:gd name="T52" fmla="*/ 524 w 4865"/>
                <a:gd name="T53" fmla="*/ 787 h 1714"/>
                <a:gd name="T54" fmla="*/ 1054 w 4865"/>
                <a:gd name="T55" fmla="*/ 1675 h 1714"/>
                <a:gd name="T56" fmla="*/ 1364 w 4865"/>
                <a:gd name="T57" fmla="*/ 1675 h 1714"/>
                <a:gd name="T58" fmla="*/ 949 w 4865"/>
                <a:gd name="T59" fmla="*/ 975 h 1714"/>
                <a:gd name="T60" fmla="*/ 1295 w 4865"/>
                <a:gd name="T61" fmla="*/ 517 h 1714"/>
                <a:gd name="T62" fmla="*/ 4865 w 4865"/>
                <a:gd name="T63" fmla="*/ 1675 h 1714"/>
                <a:gd name="T64" fmla="*/ 4544 w 4865"/>
                <a:gd name="T65" fmla="*/ 1675 h 1714"/>
                <a:gd name="T66" fmla="*/ 3962 w 4865"/>
                <a:gd name="T67" fmla="*/ 394 h 1714"/>
                <a:gd name="T68" fmla="*/ 3405 w 4865"/>
                <a:gd name="T69" fmla="*/ 1675 h 1714"/>
                <a:gd name="T70" fmla="*/ 3082 w 4865"/>
                <a:gd name="T71" fmla="*/ 1675 h 1714"/>
                <a:gd name="T72" fmla="*/ 3815 w 4865"/>
                <a:gd name="T73" fmla="*/ 41 h 1714"/>
                <a:gd name="T74" fmla="*/ 4116 w 4865"/>
                <a:gd name="T75" fmla="*/ 41 h 1714"/>
                <a:gd name="T76" fmla="*/ 4865 w 4865"/>
                <a:gd name="T77" fmla="*/ 1675 h 1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65" h="1714">
                  <a:moveTo>
                    <a:pt x="2332" y="704"/>
                  </a:moveTo>
                  <a:cubicBezTo>
                    <a:pt x="2056" y="630"/>
                    <a:pt x="1949" y="567"/>
                    <a:pt x="1949" y="440"/>
                  </a:cubicBezTo>
                  <a:cubicBezTo>
                    <a:pt x="1949" y="248"/>
                    <a:pt x="2196" y="229"/>
                    <a:pt x="2284" y="229"/>
                  </a:cubicBezTo>
                  <a:cubicBezTo>
                    <a:pt x="2423" y="229"/>
                    <a:pt x="2600" y="273"/>
                    <a:pt x="2704" y="325"/>
                  </a:cubicBezTo>
                  <a:cubicBezTo>
                    <a:pt x="2815" y="117"/>
                    <a:pt x="2815" y="117"/>
                    <a:pt x="2815" y="117"/>
                  </a:cubicBezTo>
                  <a:cubicBezTo>
                    <a:pt x="2674" y="47"/>
                    <a:pt x="2458" y="0"/>
                    <a:pt x="2277" y="0"/>
                  </a:cubicBezTo>
                  <a:cubicBezTo>
                    <a:pt x="1891" y="0"/>
                    <a:pt x="1650" y="168"/>
                    <a:pt x="1650" y="454"/>
                  </a:cubicBezTo>
                  <a:cubicBezTo>
                    <a:pt x="1650" y="781"/>
                    <a:pt x="1990" y="874"/>
                    <a:pt x="2255" y="945"/>
                  </a:cubicBezTo>
                  <a:cubicBezTo>
                    <a:pt x="2530" y="1019"/>
                    <a:pt x="2626" y="1103"/>
                    <a:pt x="2626" y="1230"/>
                  </a:cubicBezTo>
                  <a:cubicBezTo>
                    <a:pt x="2626" y="1442"/>
                    <a:pt x="2401" y="1475"/>
                    <a:pt x="2262" y="1475"/>
                  </a:cubicBezTo>
                  <a:cubicBezTo>
                    <a:pt x="2071" y="1475"/>
                    <a:pt x="1913" y="1424"/>
                    <a:pt x="1758" y="1333"/>
                  </a:cubicBezTo>
                  <a:cubicBezTo>
                    <a:pt x="1627" y="1546"/>
                    <a:pt x="1627" y="1546"/>
                    <a:pt x="1627" y="1546"/>
                  </a:cubicBezTo>
                  <a:cubicBezTo>
                    <a:pt x="1821" y="1661"/>
                    <a:pt x="2023" y="1714"/>
                    <a:pt x="2262" y="1714"/>
                  </a:cubicBezTo>
                  <a:cubicBezTo>
                    <a:pt x="2660" y="1714"/>
                    <a:pt x="2925" y="1517"/>
                    <a:pt x="2925" y="1212"/>
                  </a:cubicBezTo>
                  <a:cubicBezTo>
                    <a:pt x="2925" y="872"/>
                    <a:pt x="2603" y="777"/>
                    <a:pt x="2332" y="704"/>
                  </a:cubicBezTo>
                  <a:moveTo>
                    <a:pt x="1295" y="517"/>
                  </a:moveTo>
                  <a:cubicBezTo>
                    <a:pt x="1290" y="230"/>
                    <a:pt x="1055" y="30"/>
                    <a:pt x="721" y="30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673"/>
                    <a:pt x="0" y="1673"/>
                    <a:pt x="0" y="1673"/>
                  </a:cubicBezTo>
                  <a:cubicBezTo>
                    <a:pt x="263" y="1673"/>
                    <a:pt x="263" y="1673"/>
                    <a:pt x="263" y="1673"/>
                  </a:cubicBezTo>
                  <a:cubicBezTo>
                    <a:pt x="263" y="270"/>
                    <a:pt x="263" y="270"/>
                    <a:pt x="263" y="270"/>
                  </a:cubicBezTo>
                  <a:cubicBezTo>
                    <a:pt x="706" y="270"/>
                    <a:pt x="706" y="270"/>
                    <a:pt x="706" y="270"/>
                  </a:cubicBezTo>
                  <a:cubicBezTo>
                    <a:pt x="855" y="270"/>
                    <a:pt x="1014" y="344"/>
                    <a:pt x="1017" y="521"/>
                  </a:cubicBezTo>
                  <a:cubicBezTo>
                    <a:pt x="1019" y="678"/>
                    <a:pt x="896" y="776"/>
                    <a:pt x="687" y="785"/>
                  </a:cubicBezTo>
                  <a:cubicBezTo>
                    <a:pt x="683" y="785"/>
                    <a:pt x="683" y="785"/>
                    <a:pt x="683" y="785"/>
                  </a:cubicBezTo>
                  <a:cubicBezTo>
                    <a:pt x="524" y="787"/>
                    <a:pt x="524" y="787"/>
                    <a:pt x="524" y="787"/>
                  </a:cubicBezTo>
                  <a:cubicBezTo>
                    <a:pt x="1054" y="1675"/>
                    <a:pt x="1054" y="1675"/>
                    <a:pt x="1054" y="1675"/>
                  </a:cubicBezTo>
                  <a:cubicBezTo>
                    <a:pt x="1364" y="1675"/>
                    <a:pt x="1364" y="1675"/>
                    <a:pt x="1364" y="1675"/>
                  </a:cubicBezTo>
                  <a:cubicBezTo>
                    <a:pt x="1364" y="1675"/>
                    <a:pt x="1109" y="1245"/>
                    <a:pt x="949" y="975"/>
                  </a:cubicBezTo>
                  <a:cubicBezTo>
                    <a:pt x="1185" y="892"/>
                    <a:pt x="1297" y="706"/>
                    <a:pt x="1295" y="517"/>
                  </a:cubicBezTo>
                  <a:moveTo>
                    <a:pt x="4865" y="1675"/>
                  </a:moveTo>
                  <a:cubicBezTo>
                    <a:pt x="4544" y="1675"/>
                    <a:pt x="4544" y="1675"/>
                    <a:pt x="4544" y="1675"/>
                  </a:cubicBezTo>
                  <a:cubicBezTo>
                    <a:pt x="3962" y="394"/>
                    <a:pt x="3962" y="394"/>
                    <a:pt x="3962" y="394"/>
                  </a:cubicBezTo>
                  <a:cubicBezTo>
                    <a:pt x="3405" y="1675"/>
                    <a:pt x="3405" y="1675"/>
                    <a:pt x="3405" y="1675"/>
                  </a:cubicBezTo>
                  <a:cubicBezTo>
                    <a:pt x="3082" y="1675"/>
                    <a:pt x="3082" y="1675"/>
                    <a:pt x="3082" y="1675"/>
                  </a:cubicBezTo>
                  <a:cubicBezTo>
                    <a:pt x="3815" y="41"/>
                    <a:pt x="3815" y="41"/>
                    <a:pt x="3815" y="41"/>
                  </a:cubicBezTo>
                  <a:cubicBezTo>
                    <a:pt x="4116" y="41"/>
                    <a:pt x="4116" y="41"/>
                    <a:pt x="4116" y="41"/>
                  </a:cubicBezTo>
                  <a:lnTo>
                    <a:pt x="4865" y="1675"/>
                  </a:lnTo>
                  <a:close/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9A2DAE7-ED6E-1335-41AA-A1C7765EC5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26" y="1546"/>
              <a:ext cx="212" cy="215"/>
            </a:xfrm>
            <a:custGeom>
              <a:avLst/>
              <a:gdLst>
                <a:gd name="T0" fmla="*/ 63 w 126"/>
                <a:gd name="T1" fmla="*/ 60 h 128"/>
                <a:gd name="T2" fmla="*/ 70 w 126"/>
                <a:gd name="T3" fmla="*/ 60 h 128"/>
                <a:gd name="T4" fmla="*/ 75 w 126"/>
                <a:gd name="T5" fmla="*/ 59 h 128"/>
                <a:gd name="T6" fmla="*/ 79 w 126"/>
                <a:gd name="T7" fmla="*/ 55 h 128"/>
                <a:gd name="T8" fmla="*/ 80 w 126"/>
                <a:gd name="T9" fmla="*/ 49 h 128"/>
                <a:gd name="T10" fmla="*/ 78 w 126"/>
                <a:gd name="T11" fmla="*/ 44 h 128"/>
                <a:gd name="T12" fmla="*/ 75 w 126"/>
                <a:gd name="T13" fmla="*/ 41 h 128"/>
                <a:gd name="T14" fmla="*/ 70 w 126"/>
                <a:gd name="T15" fmla="*/ 40 h 128"/>
                <a:gd name="T16" fmla="*/ 65 w 126"/>
                <a:gd name="T17" fmla="*/ 40 h 128"/>
                <a:gd name="T18" fmla="*/ 50 w 126"/>
                <a:gd name="T19" fmla="*/ 40 h 128"/>
                <a:gd name="T20" fmla="*/ 50 w 126"/>
                <a:gd name="T21" fmla="*/ 60 h 128"/>
                <a:gd name="T22" fmla="*/ 63 w 126"/>
                <a:gd name="T23" fmla="*/ 60 h 128"/>
                <a:gd name="T24" fmla="*/ 50 w 126"/>
                <a:gd name="T25" fmla="*/ 101 h 128"/>
                <a:gd name="T26" fmla="*/ 39 w 126"/>
                <a:gd name="T27" fmla="*/ 101 h 128"/>
                <a:gd name="T28" fmla="*/ 39 w 126"/>
                <a:gd name="T29" fmla="*/ 30 h 128"/>
                <a:gd name="T30" fmla="*/ 66 w 126"/>
                <a:gd name="T31" fmla="*/ 30 h 128"/>
                <a:gd name="T32" fmla="*/ 85 w 126"/>
                <a:gd name="T33" fmla="*/ 34 h 128"/>
                <a:gd name="T34" fmla="*/ 92 w 126"/>
                <a:gd name="T35" fmla="*/ 50 h 128"/>
                <a:gd name="T36" fmla="*/ 86 w 126"/>
                <a:gd name="T37" fmla="*/ 64 h 128"/>
                <a:gd name="T38" fmla="*/ 73 w 126"/>
                <a:gd name="T39" fmla="*/ 70 h 128"/>
                <a:gd name="T40" fmla="*/ 93 w 126"/>
                <a:gd name="T41" fmla="*/ 101 h 128"/>
                <a:gd name="T42" fmla="*/ 80 w 126"/>
                <a:gd name="T43" fmla="*/ 101 h 128"/>
                <a:gd name="T44" fmla="*/ 61 w 126"/>
                <a:gd name="T45" fmla="*/ 70 h 128"/>
                <a:gd name="T46" fmla="*/ 50 w 126"/>
                <a:gd name="T47" fmla="*/ 70 h 128"/>
                <a:gd name="T48" fmla="*/ 50 w 126"/>
                <a:gd name="T49" fmla="*/ 101 h 128"/>
                <a:gd name="T50" fmla="*/ 112 w 126"/>
                <a:gd name="T51" fmla="*/ 64 h 128"/>
                <a:gd name="T52" fmla="*/ 108 w 126"/>
                <a:gd name="T53" fmla="*/ 43 h 128"/>
                <a:gd name="T54" fmla="*/ 98 w 126"/>
                <a:gd name="T55" fmla="*/ 26 h 128"/>
                <a:gd name="T56" fmla="*/ 82 w 126"/>
                <a:gd name="T57" fmla="*/ 15 h 128"/>
                <a:gd name="T58" fmla="*/ 63 w 126"/>
                <a:gd name="T59" fmla="*/ 11 h 128"/>
                <a:gd name="T60" fmla="*/ 44 w 126"/>
                <a:gd name="T61" fmla="*/ 15 h 128"/>
                <a:gd name="T62" fmla="*/ 28 w 126"/>
                <a:gd name="T63" fmla="*/ 26 h 128"/>
                <a:gd name="T64" fmla="*/ 18 w 126"/>
                <a:gd name="T65" fmla="*/ 43 h 128"/>
                <a:gd name="T66" fmla="*/ 14 w 126"/>
                <a:gd name="T67" fmla="*/ 64 h 128"/>
                <a:gd name="T68" fmla="*/ 17 w 126"/>
                <a:gd name="T69" fmla="*/ 85 h 128"/>
                <a:gd name="T70" fmla="*/ 27 w 126"/>
                <a:gd name="T71" fmla="*/ 102 h 128"/>
                <a:gd name="T72" fmla="*/ 43 w 126"/>
                <a:gd name="T73" fmla="*/ 113 h 128"/>
                <a:gd name="T74" fmla="*/ 63 w 126"/>
                <a:gd name="T75" fmla="*/ 117 h 128"/>
                <a:gd name="T76" fmla="*/ 82 w 126"/>
                <a:gd name="T77" fmla="*/ 113 h 128"/>
                <a:gd name="T78" fmla="*/ 98 w 126"/>
                <a:gd name="T79" fmla="*/ 102 h 128"/>
                <a:gd name="T80" fmla="*/ 108 w 126"/>
                <a:gd name="T81" fmla="*/ 86 h 128"/>
                <a:gd name="T82" fmla="*/ 112 w 126"/>
                <a:gd name="T83" fmla="*/ 64 h 128"/>
                <a:gd name="T84" fmla="*/ 126 w 126"/>
                <a:gd name="T85" fmla="*/ 64 h 128"/>
                <a:gd name="T86" fmla="*/ 121 w 126"/>
                <a:gd name="T87" fmla="*/ 90 h 128"/>
                <a:gd name="T88" fmla="*/ 107 w 126"/>
                <a:gd name="T89" fmla="*/ 111 h 128"/>
                <a:gd name="T90" fmla="*/ 87 w 126"/>
                <a:gd name="T91" fmla="*/ 124 h 128"/>
                <a:gd name="T92" fmla="*/ 63 w 126"/>
                <a:gd name="T93" fmla="*/ 128 h 128"/>
                <a:gd name="T94" fmla="*/ 38 w 126"/>
                <a:gd name="T95" fmla="*/ 123 h 128"/>
                <a:gd name="T96" fmla="*/ 18 w 126"/>
                <a:gd name="T97" fmla="*/ 110 h 128"/>
                <a:gd name="T98" fmla="*/ 5 w 126"/>
                <a:gd name="T99" fmla="*/ 90 h 128"/>
                <a:gd name="T100" fmla="*/ 0 w 126"/>
                <a:gd name="T101" fmla="*/ 64 h 128"/>
                <a:gd name="T102" fmla="*/ 5 w 126"/>
                <a:gd name="T103" fmla="*/ 38 h 128"/>
                <a:gd name="T104" fmla="*/ 19 w 126"/>
                <a:gd name="T105" fmla="*/ 17 h 128"/>
                <a:gd name="T106" fmla="*/ 39 w 126"/>
                <a:gd name="T107" fmla="*/ 4 h 128"/>
                <a:gd name="T108" fmla="*/ 63 w 126"/>
                <a:gd name="T109" fmla="*/ 0 h 128"/>
                <a:gd name="T110" fmla="*/ 87 w 126"/>
                <a:gd name="T111" fmla="*/ 4 h 128"/>
                <a:gd name="T112" fmla="*/ 107 w 126"/>
                <a:gd name="T113" fmla="*/ 17 h 128"/>
                <a:gd name="T114" fmla="*/ 121 w 126"/>
                <a:gd name="T115" fmla="*/ 38 h 128"/>
                <a:gd name="T116" fmla="*/ 126 w 126"/>
                <a:gd name="T117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6" h="128">
                  <a:moveTo>
                    <a:pt x="63" y="60"/>
                  </a:moveTo>
                  <a:cubicBezTo>
                    <a:pt x="66" y="60"/>
                    <a:pt x="68" y="60"/>
                    <a:pt x="70" y="60"/>
                  </a:cubicBezTo>
                  <a:cubicBezTo>
                    <a:pt x="72" y="60"/>
                    <a:pt x="73" y="60"/>
                    <a:pt x="75" y="59"/>
                  </a:cubicBezTo>
                  <a:cubicBezTo>
                    <a:pt x="76" y="58"/>
                    <a:pt x="78" y="57"/>
                    <a:pt x="79" y="55"/>
                  </a:cubicBezTo>
                  <a:cubicBezTo>
                    <a:pt x="79" y="54"/>
                    <a:pt x="80" y="52"/>
                    <a:pt x="80" y="49"/>
                  </a:cubicBezTo>
                  <a:cubicBezTo>
                    <a:pt x="80" y="47"/>
                    <a:pt x="79" y="45"/>
                    <a:pt x="78" y="44"/>
                  </a:cubicBezTo>
                  <a:cubicBezTo>
                    <a:pt x="77" y="43"/>
                    <a:pt x="76" y="42"/>
                    <a:pt x="75" y="41"/>
                  </a:cubicBezTo>
                  <a:cubicBezTo>
                    <a:pt x="73" y="40"/>
                    <a:pt x="72" y="40"/>
                    <a:pt x="70" y="40"/>
                  </a:cubicBezTo>
                  <a:cubicBezTo>
                    <a:pt x="68" y="40"/>
                    <a:pt x="66" y="40"/>
                    <a:pt x="65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60"/>
                    <a:pt x="50" y="60"/>
                    <a:pt x="50" y="60"/>
                  </a:cubicBezTo>
                  <a:lnTo>
                    <a:pt x="63" y="60"/>
                  </a:lnTo>
                  <a:close/>
                  <a:moveTo>
                    <a:pt x="50" y="101"/>
                  </a:moveTo>
                  <a:cubicBezTo>
                    <a:pt x="39" y="101"/>
                    <a:pt x="39" y="101"/>
                    <a:pt x="39" y="1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4" y="30"/>
                    <a:pt x="81" y="31"/>
                    <a:pt x="85" y="34"/>
                  </a:cubicBezTo>
                  <a:cubicBezTo>
                    <a:pt x="89" y="38"/>
                    <a:pt x="92" y="43"/>
                    <a:pt x="92" y="50"/>
                  </a:cubicBezTo>
                  <a:cubicBezTo>
                    <a:pt x="92" y="57"/>
                    <a:pt x="90" y="61"/>
                    <a:pt x="86" y="64"/>
                  </a:cubicBezTo>
                  <a:cubicBezTo>
                    <a:pt x="83" y="67"/>
                    <a:pt x="78" y="69"/>
                    <a:pt x="73" y="70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0" y="70"/>
                    <a:pt x="50" y="70"/>
                    <a:pt x="50" y="70"/>
                  </a:cubicBezTo>
                  <a:lnTo>
                    <a:pt x="50" y="101"/>
                  </a:lnTo>
                  <a:close/>
                  <a:moveTo>
                    <a:pt x="112" y="64"/>
                  </a:moveTo>
                  <a:cubicBezTo>
                    <a:pt x="112" y="56"/>
                    <a:pt x="111" y="49"/>
                    <a:pt x="108" y="43"/>
                  </a:cubicBezTo>
                  <a:cubicBezTo>
                    <a:pt x="106" y="36"/>
                    <a:pt x="102" y="30"/>
                    <a:pt x="98" y="26"/>
                  </a:cubicBezTo>
                  <a:cubicBezTo>
                    <a:pt x="93" y="21"/>
                    <a:pt x="88" y="17"/>
                    <a:pt x="82" y="15"/>
                  </a:cubicBezTo>
                  <a:cubicBezTo>
                    <a:pt x="76" y="12"/>
                    <a:pt x="70" y="11"/>
                    <a:pt x="63" y="11"/>
                  </a:cubicBezTo>
                  <a:cubicBezTo>
                    <a:pt x="56" y="11"/>
                    <a:pt x="50" y="12"/>
                    <a:pt x="44" y="15"/>
                  </a:cubicBezTo>
                  <a:cubicBezTo>
                    <a:pt x="38" y="17"/>
                    <a:pt x="33" y="21"/>
                    <a:pt x="28" y="26"/>
                  </a:cubicBezTo>
                  <a:cubicBezTo>
                    <a:pt x="24" y="30"/>
                    <a:pt x="20" y="36"/>
                    <a:pt x="18" y="43"/>
                  </a:cubicBezTo>
                  <a:cubicBezTo>
                    <a:pt x="15" y="49"/>
                    <a:pt x="14" y="56"/>
                    <a:pt x="14" y="64"/>
                  </a:cubicBezTo>
                  <a:cubicBezTo>
                    <a:pt x="14" y="71"/>
                    <a:pt x="15" y="78"/>
                    <a:pt x="17" y="85"/>
                  </a:cubicBezTo>
                  <a:cubicBezTo>
                    <a:pt x="20" y="91"/>
                    <a:pt x="23" y="97"/>
                    <a:pt x="27" y="102"/>
                  </a:cubicBezTo>
                  <a:cubicBezTo>
                    <a:pt x="31" y="106"/>
                    <a:pt x="37" y="110"/>
                    <a:pt x="43" y="113"/>
                  </a:cubicBezTo>
                  <a:cubicBezTo>
                    <a:pt x="49" y="116"/>
                    <a:pt x="55" y="117"/>
                    <a:pt x="63" y="117"/>
                  </a:cubicBezTo>
                  <a:cubicBezTo>
                    <a:pt x="70" y="117"/>
                    <a:pt x="76" y="116"/>
                    <a:pt x="82" y="113"/>
                  </a:cubicBezTo>
                  <a:cubicBezTo>
                    <a:pt x="88" y="111"/>
                    <a:pt x="93" y="107"/>
                    <a:pt x="98" y="102"/>
                  </a:cubicBezTo>
                  <a:cubicBezTo>
                    <a:pt x="102" y="98"/>
                    <a:pt x="106" y="92"/>
                    <a:pt x="108" y="86"/>
                  </a:cubicBezTo>
                  <a:cubicBezTo>
                    <a:pt x="111" y="79"/>
                    <a:pt x="112" y="72"/>
                    <a:pt x="112" y="64"/>
                  </a:cubicBezTo>
                  <a:moveTo>
                    <a:pt x="126" y="64"/>
                  </a:moveTo>
                  <a:cubicBezTo>
                    <a:pt x="126" y="74"/>
                    <a:pt x="124" y="82"/>
                    <a:pt x="121" y="90"/>
                  </a:cubicBezTo>
                  <a:cubicBezTo>
                    <a:pt x="117" y="98"/>
                    <a:pt x="113" y="105"/>
                    <a:pt x="107" y="111"/>
                  </a:cubicBezTo>
                  <a:cubicBezTo>
                    <a:pt x="101" y="116"/>
                    <a:pt x="95" y="121"/>
                    <a:pt x="87" y="124"/>
                  </a:cubicBezTo>
                  <a:cubicBezTo>
                    <a:pt x="79" y="127"/>
                    <a:pt x="71" y="128"/>
                    <a:pt x="63" y="128"/>
                  </a:cubicBezTo>
                  <a:cubicBezTo>
                    <a:pt x="54" y="128"/>
                    <a:pt x="45" y="127"/>
                    <a:pt x="38" y="123"/>
                  </a:cubicBezTo>
                  <a:cubicBezTo>
                    <a:pt x="30" y="120"/>
                    <a:pt x="23" y="116"/>
                    <a:pt x="18" y="110"/>
                  </a:cubicBezTo>
                  <a:cubicBezTo>
                    <a:pt x="12" y="104"/>
                    <a:pt x="8" y="97"/>
                    <a:pt x="5" y="90"/>
                  </a:cubicBezTo>
                  <a:cubicBezTo>
                    <a:pt x="2" y="82"/>
                    <a:pt x="0" y="73"/>
                    <a:pt x="0" y="64"/>
                  </a:cubicBezTo>
                  <a:cubicBezTo>
                    <a:pt x="0" y="54"/>
                    <a:pt x="2" y="46"/>
                    <a:pt x="5" y="38"/>
                  </a:cubicBezTo>
                  <a:cubicBezTo>
                    <a:pt x="9" y="30"/>
                    <a:pt x="13" y="23"/>
                    <a:pt x="19" y="17"/>
                  </a:cubicBezTo>
                  <a:cubicBezTo>
                    <a:pt x="25" y="12"/>
                    <a:pt x="31" y="7"/>
                    <a:pt x="39" y="4"/>
                  </a:cubicBezTo>
                  <a:cubicBezTo>
                    <a:pt x="47" y="1"/>
                    <a:pt x="55" y="0"/>
                    <a:pt x="63" y="0"/>
                  </a:cubicBezTo>
                  <a:cubicBezTo>
                    <a:pt x="71" y="0"/>
                    <a:pt x="79" y="1"/>
                    <a:pt x="87" y="4"/>
                  </a:cubicBezTo>
                  <a:cubicBezTo>
                    <a:pt x="95" y="7"/>
                    <a:pt x="101" y="12"/>
                    <a:pt x="107" y="17"/>
                  </a:cubicBezTo>
                  <a:cubicBezTo>
                    <a:pt x="113" y="23"/>
                    <a:pt x="117" y="30"/>
                    <a:pt x="121" y="38"/>
                  </a:cubicBezTo>
                  <a:cubicBezTo>
                    <a:pt x="124" y="46"/>
                    <a:pt x="126" y="54"/>
                    <a:pt x="126" y="64"/>
                  </a:cubicBezTo>
                </a:path>
              </a:pathLst>
            </a:custGeom>
            <a:solidFill>
              <a:srgbClr val="BE3A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FD6972-FF9F-C2CD-806D-7B4E2B871D39}"/>
              </a:ext>
            </a:extLst>
          </p:cNvPr>
          <p:cNvCxnSpPr/>
          <p:nvPr userDrawn="1"/>
        </p:nvCxnSpPr>
        <p:spPr>
          <a:xfrm>
            <a:off x="917528" y="6286500"/>
            <a:ext cx="0" cy="24042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87D3A0-4F99-05E9-D709-3AF01A646EC7}"/>
              </a:ext>
            </a:extLst>
          </p:cNvPr>
          <p:cNvSpPr txBox="1"/>
          <p:nvPr userDrawn="1"/>
        </p:nvSpPr>
        <p:spPr>
          <a:xfrm>
            <a:off x="619124" y="6291072"/>
            <a:ext cx="342472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38DFF450-A247-4615-AC05-DE107C6F10E5}" type="slidenum">
              <a:rPr lang="en-US" sz="900" smtClean="0">
                <a:solidFill>
                  <a:schemeClr val="tx1"/>
                </a:solidFill>
              </a:rPr>
              <a:pPr algn="l"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58FF82-D1A9-6804-00B4-BC7079D1E0AC}"/>
              </a:ext>
            </a:extLst>
          </p:cNvPr>
          <p:cNvSpPr txBox="1"/>
          <p:nvPr userDrawn="1"/>
        </p:nvSpPr>
        <p:spPr>
          <a:xfrm>
            <a:off x="1091436" y="6294078"/>
            <a:ext cx="2838722" cy="227527"/>
          </a:xfrm>
          <a:prstGeom prst="rect">
            <a:avLst/>
          </a:prstGeom>
          <a:noFill/>
        </p:spPr>
        <p:txBody>
          <a:bodyPr wrap="square" l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800" kern="12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©2022 RSA Security LLC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53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SzPct val="120000"/>
        <a:buFont typeface="Wingdings" panose="05000000000000000000" pitchFamily="2" charset="2"/>
        <a:buChar char="§"/>
        <a:defRPr sz="2000" kern="1200">
          <a:solidFill>
            <a:srgbClr val="1F2C36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−"/>
        <a:defRPr sz="1800" kern="1200">
          <a:solidFill>
            <a:srgbClr val="1F2C36"/>
          </a:solidFill>
          <a:latin typeface="+mn-lt"/>
          <a:ea typeface="+mn-ea"/>
          <a:cs typeface="+mn-cs"/>
        </a:defRPr>
      </a:lvl2pPr>
      <a:lvl3pPr marL="682625" indent="-2286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1F2C36"/>
          </a:solidFill>
          <a:latin typeface="+mn-lt"/>
          <a:ea typeface="+mn-ea"/>
          <a:cs typeface="+mn-cs"/>
        </a:defRPr>
      </a:lvl3pPr>
      <a:lvl4pPr marL="914400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1F2C3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3960" userDrawn="1">
          <p15:clr>
            <a:srgbClr val="F26B43"/>
          </p15:clr>
        </p15:guide>
        <p15:guide id="12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746D-9C59-014E-850C-9A1BF5A68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Unified Salesforce Templates for RSA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75AED-47F2-234B-BDE4-F22D81570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086" y="5415957"/>
            <a:ext cx="6232264" cy="629737"/>
          </a:xfrm>
        </p:spPr>
        <p:txBody>
          <a:bodyPr/>
          <a:lstStyle/>
          <a:p>
            <a:r>
              <a:rPr lang="en-US" dirty="0"/>
              <a:t>Prepared by: 	</a:t>
            </a:r>
            <a:r>
              <a:rPr lang="en-US" sz="1400" i="1" dirty="0" err="1"/>
              <a:t>Alie</a:t>
            </a:r>
            <a:r>
              <a:rPr lang="en-US" sz="1400" i="1" dirty="0"/>
              <a:t> El-</a:t>
            </a:r>
            <a:r>
              <a:rPr lang="en-US" sz="1400" i="1" dirty="0" err="1"/>
              <a:t>Deen</a:t>
            </a:r>
            <a:r>
              <a:rPr lang="en-US" sz="1400" i="1" dirty="0"/>
              <a:t> </a:t>
            </a:r>
            <a:r>
              <a:rPr lang="en-US" sz="1400" i="1" dirty="0" err="1"/>
              <a:t>Ibraheem</a:t>
            </a:r>
            <a:endParaRPr lang="en-US" sz="1400" i="1" dirty="0"/>
          </a:p>
          <a:p>
            <a:r>
              <a:rPr lang="en-US" sz="1400" i="1" dirty="0"/>
              <a:t>		Nadeem Hisham</a:t>
            </a:r>
            <a:r>
              <a:rPr lang="en-US" sz="1400" dirty="0"/>
              <a:t>	</a:t>
            </a:r>
            <a:endParaRPr lang="en-US" sz="14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81D81-137F-E248-8D47-EDDE51D3B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7168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65404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S1 Response – </a:t>
            </a:r>
            <a:r>
              <a:rPr lang="en-US" dirty="0">
                <a:solidFill>
                  <a:schemeClr val="bg1"/>
                </a:solidFill>
              </a:rPr>
              <a:t>Necessary response for an S1 case.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Call Response – </a:t>
            </a:r>
            <a:r>
              <a:rPr lang="en-US" dirty="0">
                <a:solidFill>
                  <a:schemeClr val="bg1"/>
                </a:solidFill>
              </a:rPr>
              <a:t>Initial response to engage in a Call/Meeting.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Description – </a:t>
            </a:r>
            <a:r>
              <a:rPr lang="en-US" dirty="0">
                <a:solidFill>
                  <a:schemeClr val="bg1"/>
                </a:solidFill>
              </a:rPr>
              <a:t>Initial response to asking customers for more information.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Reply – </a:t>
            </a:r>
            <a:r>
              <a:rPr lang="en-US" dirty="0">
                <a:solidFill>
                  <a:schemeClr val="bg1"/>
                </a:solidFill>
              </a:rPr>
              <a:t>Ready-to-use templates containing technical/informational data (Tech templates).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Initial Investigation – </a:t>
            </a:r>
            <a:r>
              <a:rPr lang="en-US" dirty="0">
                <a:solidFill>
                  <a:schemeClr val="bg1"/>
                </a:solidFill>
              </a:rPr>
              <a:t>An Initial response signaling to customers that the support resource is investigating their requirements.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1 – Initial Response Templates</a:t>
            </a:r>
          </a:p>
        </p:txBody>
      </p:sp>
    </p:spTree>
    <p:extLst>
      <p:ext uri="{BB962C8B-B14F-4D97-AF65-F5344CB8AC3E}">
        <p14:creationId xmlns:p14="http://schemas.microsoft.com/office/powerpoint/2010/main" val="155827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27338018-F822-C18B-5CE0-8D51045E4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0" y="953230"/>
            <a:ext cx="96964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68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Reschedule – </a:t>
            </a:r>
            <a:r>
              <a:rPr lang="en-US" dirty="0">
                <a:solidFill>
                  <a:schemeClr val="bg1"/>
                </a:solidFill>
              </a:rPr>
              <a:t>To reschedule a meeting.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Standard Call – </a:t>
            </a:r>
            <a:r>
              <a:rPr lang="en-US" dirty="0">
                <a:solidFill>
                  <a:schemeClr val="bg1"/>
                </a:solidFill>
              </a:rPr>
              <a:t>A standard reply issuing a request for a call with a customer for moving forward with the investigation.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Call/Standard Investigation – </a:t>
            </a:r>
            <a:r>
              <a:rPr lang="en-US" dirty="0">
                <a:solidFill>
                  <a:schemeClr val="bg1"/>
                </a:solidFill>
              </a:rPr>
              <a:t>A template used for communicating the summary of a conducted meeting, while noting that further investigation is still needed from the support’s end.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Call Scheduling – </a:t>
            </a:r>
            <a:r>
              <a:rPr lang="en-US" dirty="0">
                <a:solidFill>
                  <a:schemeClr val="bg1"/>
                </a:solidFill>
              </a:rPr>
              <a:t>Used for scheduling a meeting with a customer on a pre-communicated agreed timing.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2 – Meeting Templates</a:t>
            </a:r>
          </a:p>
        </p:txBody>
      </p:sp>
    </p:spTree>
    <p:extLst>
      <p:ext uri="{BB962C8B-B14F-4D97-AF65-F5344CB8AC3E}">
        <p14:creationId xmlns:p14="http://schemas.microsoft.com/office/powerpoint/2010/main" val="217562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0EB978C-A126-87D5-8B5C-583CA2B70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9" y="981075"/>
            <a:ext cx="7604511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3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Standard Reply – </a:t>
            </a:r>
            <a:r>
              <a:rPr lang="en-US" dirty="0">
                <a:solidFill>
                  <a:schemeClr val="bg1"/>
                </a:solidFill>
              </a:rPr>
              <a:t>A customizable reply message that can be used to provide information/relief to customers or ask customers for further information based on the current standpoint.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Engaged </a:t>
            </a:r>
            <a:r>
              <a:rPr lang="en-US" dirty="0">
                <a:solidFill>
                  <a:schemeClr val="bg1"/>
                </a:solidFill>
              </a:rPr>
              <a:t>– Informing customers that RSA Engineering/Development teams are currently investigating the issue.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Data </a:t>
            </a:r>
            <a:r>
              <a:rPr lang="en-US" dirty="0">
                <a:solidFill>
                  <a:schemeClr val="bg1"/>
                </a:solidFill>
              </a:rPr>
              <a:t>– Asking customers to send over / engage in a meeting for collecting more data to pass on to Engineering.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Engineering Updates </a:t>
            </a:r>
            <a:r>
              <a:rPr lang="en-US" dirty="0">
                <a:solidFill>
                  <a:schemeClr val="bg1"/>
                </a:solidFill>
              </a:rPr>
              <a:t>– Delivering updates from Engineering to customers upon investigating and possibly, solving the issue.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3 – Investigation Templates</a:t>
            </a:r>
          </a:p>
        </p:txBody>
      </p:sp>
    </p:spTree>
    <p:extLst>
      <p:ext uri="{BB962C8B-B14F-4D97-AF65-F5344CB8AC3E}">
        <p14:creationId xmlns:p14="http://schemas.microsoft.com/office/powerpoint/2010/main" val="225369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38EAC7-318A-C672-86F0-E1181405E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028694"/>
            <a:ext cx="7034213" cy="51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Call/Case Closure – </a:t>
            </a:r>
            <a:r>
              <a:rPr lang="en-US" dirty="0">
                <a:solidFill>
                  <a:schemeClr val="bg1"/>
                </a:solidFill>
              </a:rPr>
              <a:t>A summary of the work performed on a solved case, delivered to customers right before proceeding with closure.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Post Call/Case Relief – </a:t>
            </a:r>
            <a:r>
              <a:rPr lang="en-US" dirty="0">
                <a:solidFill>
                  <a:schemeClr val="bg1"/>
                </a:solidFill>
              </a:rPr>
              <a:t>A summary of the work performed on a solved case, which has been kept open upon customers’ requests (monitoring periods for example).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4 – Relief/Closure Templates</a:t>
            </a:r>
          </a:p>
        </p:txBody>
      </p:sp>
    </p:spTree>
    <p:extLst>
      <p:ext uri="{BB962C8B-B14F-4D97-AF65-F5344CB8AC3E}">
        <p14:creationId xmlns:p14="http://schemas.microsoft.com/office/powerpoint/2010/main" val="353754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5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07309C-01DB-473C-1355-35E8B0010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32" y="0"/>
            <a:ext cx="4982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26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1 – </a:t>
            </a:r>
            <a:r>
              <a:rPr lang="en-US" dirty="0">
                <a:solidFill>
                  <a:schemeClr val="bg1"/>
                </a:solidFill>
              </a:rPr>
              <a:t>First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2 – </a:t>
            </a:r>
            <a:r>
              <a:rPr lang="en-US" dirty="0">
                <a:solidFill>
                  <a:schemeClr val="bg1"/>
                </a:solidFill>
              </a:rPr>
              <a:t>Second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Follow-Up 3 – </a:t>
            </a:r>
            <a:r>
              <a:rPr lang="en-US" dirty="0">
                <a:solidFill>
                  <a:schemeClr val="bg1"/>
                </a:solidFill>
              </a:rPr>
              <a:t>Third follow-up email sent to customers.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Case Archival/3-Strikes – </a:t>
            </a:r>
            <a:r>
              <a:rPr lang="en-US" dirty="0">
                <a:solidFill>
                  <a:schemeClr val="bg1"/>
                </a:solidFill>
              </a:rPr>
              <a:t>An email signaling that for either a solved or an incomplete case, it will be archived for the time being since no replies have been received from customers.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5 – Follow-Up Templates</a:t>
            </a:r>
          </a:p>
        </p:txBody>
      </p:sp>
    </p:spTree>
    <p:extLst>
      <p:ext uri="{BB962C8B-B14F-4D97-AF65-F5344CB8AC3E}">
        <p14:creationId xmlns:p14="http://schemas.microsoft.com/office/powerpoint/2010/main" val="6274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Flow Stages</a:t>
            </a:r>
          </a:p>
        </p:txBody>
      </p:sp>
    </p:spTree>
    <p:extLst>
      <p:ext uri="{BB962C8B-B14F-4D97-AF65-F5344CB8AC3E}">
        <p14:creationId xmlns:p14="http://schemas.microsoft.com/office/powerpoint/2010/main" val="154745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086" y="1714499"/>
            <a:ext cx="8070931" cy="2402305"/>
          </a:xfrm>
        </p:spPr>
        <p:txBody>
          <a:bodyPr anchor="b">
            <a:normAutofit/>
          </a:bodyPr>
          <a:lstStyle/>
          <a:p>
            <a:r>
              <a:rPr lang="da-DK" dirty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3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EOPS – </a:t>
            </a:r>
            <a:r>
              <a:rPr lang="en-US" dirty="0">
                <a:solidFill>
                  <a:schemeClr val="bg1"/>
                </a:solidFill>
              </a:rPr>
              <a:t>An email template that signifies that a specific piece of product the customer is enquiring about is out-of-support (legacy Authentication Manager versions – AM v8.1 for example).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Russia/Belarus – </a:t>
            </a:r>
            <a:r>
              <a:rPr lang="en-US" dirty="0">
                <a:solidFill>
                  <a:schemeClr val="bg1"/>
                </a:solidFill>
              </a:rPr>
              <a:t>A template designed to inform customers in Russia and Belarus that their support requests will be declined, as of the current circumstances. 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b="1" i="1" dirty="0">
                <a:solidFill>
                  <a:schemeClr val="bg1"/>
                </a:solidFill>
              </a:rPr>
              <a:t>Unsupported Integrations – </a:t>
            </a:r>
            <a:r>
              <a:rPr lang="en-US" dirty="0">
                <a:solidFill>
                  <a:schemeClr val="bg1"/>
                </a:solidFill>
              </a:rPr>
              <a:t>To inform customers that the Vendor Products they enquire about can not currently be integrated with RSA SecurID solutions.</a:t>
            </a:r>
          </a:p>
          <a:p>
            <a:pPr marL="228600" lvl="1" indent="0">
              <a:buClr>
                <a:schemeClr val="bg1"/>
              </a:buClr>
              <a:buNone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Stage 6 – Special Cases Templates</a:t>
            </a:r>
          </a:p>
        </p:txBody>
      </p:sp>
    </p:spTree>
    <p:extLst>
      <p:ext uri="{BB962C8B-B14F-4D97-AF65-F5344CB8AC3E}">
        <p14:creationId xmlns:p14="http://schemas.microsoft.com/office/powerpoint/2010/main" val="3659533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 Segmenting template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249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The templates to be used can be segmented into 2 types: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pPr lvl="1"/>
            <a:r>
              <a:rPr lang="en-US" b="1" i="1" dirty="0">
                <a:solidFill>
                  <a:schemeClr val="bg1"/>
                </a:solidFill>
              </a:rPr>
              <a:t>Communication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bg1"/>
                </a:solidFill>
              </a:rPr>
              <a:t>Templates:</a:t>
            </a:r>
            <a:r>
              <a:rPr lang="en-US" b="1" i="1" dirty="0"/>
              <a:t> </a:t>
            </a:r>
            <a:r>
              <a:rPr lang="en-US" dirty="0">
                <a:solidFill>
                  <a:schemeClr val="bg1"/>
                </a:solidFill>
              </a:rPr>
              <a:t>Used for communicating and exchanging information with customers (the ones outlined in Phase 1 of the project).</a:t>
            </a:r>
          </a:p>
          <a:p>
            <a:pPr lvl="1"/>
            <a:endParaRPr lang="en-US" b="1" i="1" dirty="0">
              <a:solidFill>
                <a:schemeClr val="bg1"/>
              </a:solidFill>
            </a:endParaRPr>
          </a:p>
          <a:p>
            <a:pPr lvl="1"/>
            <a:r>
              <a:rPr lang="en-US" b="1" i="1" dirty="0">
                <a:solidFill>
                  <a:schemeClr val="bg1"/>
                </a:solidFill>
              </a:rPr>
              <a:t>Technical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bg1"/>
                </a:solidFill>
              </a:rPr>
              <a:t>Advisories:</a:t>
            </a:r>
            <a:r>
              <a:rPr lang="en-US" b="1" i="1" dirty="0"/>
              <a:t> </a:t>
            </a:r>
            <a:r>
              <a:rPr lang="en-US" dirty="0">
                <a:solidFill>
                  <a:schemeClr val="bg1"/>
                </a:solidFill>
              </a:rPr>
              <a:t>Ready-to-use technical, informational templates that can be delivered directly to customers to address their requirements.</a:t>
            </a:r>
          </a:p>
          <a:p>
            <a:pPr marL="228600" lvl="1" indent="0">
              <a:buNone/>
            </a:pPr>
            <a:endParaRPr lang="en-US" b="1" i="1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Segmenting Templates</a:t>
            </a:r>
          </a:p>
        </p:txBody>
      </p:sp>
    </p:spTree>
    <p:extLst>
      <p:ext uri="{BB962C8B-B14F-4D97-AF65-F5344CB8AC3E}">
        <p14:creationId xmlns:p14="http://schemas.microsoft.com/office/powerpoint/2010/main" val="329422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3C8B74-61C6-68D2-546E-4DDEFC02D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A54D1-099C-7E80-3D48-B75900A71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These templates need to be articulated to sound professional, informational, and customer-friendly – to deliver optimum customer experience.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challenge for such a task is to deliver the content in a non-monotonic manner as much as possible since these templates ought to be used by a huge number of support personnel.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suggested approach is to draft each template with different sentence suggestions that deliver the same idea.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can allow support engineers a variety of options whilst communicating with customers at each stage of any given case.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CB99F-8B65-30C5-6C1F-AC3454A9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Templates</a:t>
            </a:r>
          </a:p>
        </p:txBody>
      </p:sp>
    </p:spTree>
    <p:extLst>
      <p:ext uri="{BB962C8B-B14F-4D97-AF65-F5344CB8AC3E}">
        <p14:creationId xmlns:p14="http://schemas.microsoft.com/office/powerpoint/2010/main" val="1321699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4B2C10-7583-6B1D-21D3-078DA36E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9497-96ED-1F59-8B54-655CA619833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These templates can be used to address repetitive/re-occurring issues/queries where one email can be used to supply the needed information to address customers’ needs.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They intend to deliver either recent updates/advisories officially announced by RSA or address re-occurring customer environment issues that can be tackled with the same approach each time.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Examples of such scenarios include: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Resetting Identity Router (IdR) Password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Updating Cloud-IdR Portal Certificate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Upgrading/Downgrading Authentication Manager Licenses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Authentication Manager migration process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Advisories for Security Vulnerabilities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9F8946-96AD-3794-3B7D-54922D19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Technical Templates/Advisories</a:t>
            </a:r>
          </a:p>
        </p:txBody>
      </p:sp>
    </p:spTree>
    <p:extLst>
      <p:ext uri="{BB962C8B-B14F-4D97-AF65-F5344CB8AC3E}">
        <p14:creationId xmlns:p14="http://schemas.microsoft.com/office/powerpoint/2010/main" val="302088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2F420-EC6F-4C3C-83D8-FA50566A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91968" y="6294079"/>
            <a:ext cx="2010235" cy="22752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spc="300">
                <a:latin typeface="+mn-lt"/>
                <a:ea typeface="+mn-ea"/>
                <a:cs typeface="+mn-cs"/>
              </a:rPr>
              <a:t>CONFIDENTIAL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31ADFE-57A8-BF6F-6CDE-18048F4BBC83}"/>
              </a:ext>
            </a:extLst>
          </p:cNvPr>
          <p:cNvSpPr txBox="1">
            <a:spLocks/>
          </p:cNvSpPr>
          <p:nvPr/>
        </p:nvSpPr>
        <p:spPr>
          <a:xfrm>
            <a:off x="1749631" y="1769917"/>
            <a:ext cx="8070931" cy="240230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fontAlgn="auto">
              <a:spcAft>
                <a:spcPts val="600"/>
              </a:spcAft>
              <a:buClrTx/>
              <a:buSzTx/>
              <a:tabLst/>
              <a:defRPr/>
            </a:pP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b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1160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3362" y="6327648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457200"/>
            <a:ext cx="10963276" cy="105286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7339E6C-AA74-E814-743C-A6930B0BDA54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620355457"/>
              </p:ext>
            </p:extLst>
          </p:nvPr>
        </p:nvGraphicFramePr>
        <p:xfrm>
          <a:off x="619125" y="1767393"/>
          <a:ext cx="10963275" cy="426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553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3763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484ADC-1A4F-D70B-92CB-E7B12F1797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6" y="1312863"/>
            <a:ext cx="9483662" cy="4724400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bg1"/>
                </a:solidFill>
                <a:latin typeface="Arial (Body)"/>
              </a:rPr>
              <a:t>The target is to unify the support emails exchanged throughout communications with customers.</a:t>
            </a:r>
          </a:p>
          <a:p>
            <a:endParaRPr lang="en-US" sz="1800">
              <a:solidFill>
                <a:schemeClr val="bg1"/>
              </a:solidFill>
              <a:latin typeface="Arial (Body)"/>
            </a:endParaRPr>
          </a:p>
          <a:p>
            <a:r>
              <a:rPr lang="en-US" sz="1800">
                <a:solidFill>
                  <a:schemeClr val="bg1"/>
                </a:solidFill>
                <a:latin typeface="Arial (Body)"/>
              </a:rPr>
              <a:t>This will effectively enhance customers’ experience when opening a ticket with RSA Support.</a:t>
            </a:r>
          </a:p>
          <a:p>
            <a:endParaRPr lang="en-US" sz="1800">
              <a:solidFill>
                <a:schemeClr val="bg1"/>
              </a:solidFill>
              <a:latin typeface="Arial (Body)"/>
            </a:endParaRPr>
          </a:p>
          <a:p>
            <a:r>
              <a:rPr lang="en-US" sz="1800">
                <a:solidFill>
                  <a:schemeClr val="bg1"/>
                </a:solidFill>
                <a:latin typeface="Arial (Body)"/>
              </a:rPr>
              <a:t>It also establishes a unique fingerprint for RSA Support personnel by communicating with customers using a familiar, customer-oriented language recognized as RSA’s.</a:t>
            </a:r>
          </a:p>
          <a:p>
            <a:endParaRPr lang="en-US" sz="1800">
              <a:solidFill>
                <a:schemeClr val="bg1"/>
              </a:solidFill>
              <a:latin typeface="Arial (Body)"/>
            </a:endParaRPr>
          </a:p>
          <a:p>
            <a:r>
              <a:rPr lang="en-US" sz="1800">
                <a:solidFill>
                  <a:schemeClr val="bg1"/>
                </a:solidFill>
                <a:latin typeface="Arial (Body)"/>
              </a:rPr>
              <a:t>The work can be segmented into 3 phases:</a:t>
            </a:r>
          </a:p>
          <a:p>
            <a:pPr lvl="1"/>
            <a:r>
              <a:rPr lang="en-US" sz="1400">
                <a:solidFill>
                  <a:schemeClr val="bg1"/>
                </a:solidFill>
                <a:latin typeface="Arial (Body)"/>
              </a:rPr>
              <a:t>Phase 1: Communication flow and stages.</a:t>
            </a:r>
          </a:p>
          <a:p>
            <a:pPr lvl="1"/>
            <a:r>
              <a:rPr lang="en-US" sz="1400">
                <a:solidFill>
                  <a:schemeClr val="bg1"/>
                </a:solidFill>
                <a:latin typeface="Arial (Body)"/>
              </a:rPr>
              <a:t>Phase 2: Drafting Communication Templates and kickstarting a Playbook for a descriptive explanation of the work.</a:t>
            </a:r>
          </a:p>
          <a:p>
            <a:pPr lvl="1"/>
            <a:r>
              <a:rPr lang="en-US" sz="1400">
                <a:solidFill>
                  <a:schemeClr val="bg1"/>
                </a:solidFill>
                <a:latin typeface="Arial (Body)"/>
              </a:rPr>
              <a:t>Phase 3: Introduce drafts for Technical Templates</a:t>
            </a:r>
          </a:p>
          <a:p>
            <a:pPr lvl="1"/>
            <a:endParaRPr lang="en-US" sz="1600" dirty="0">
              <a:solidFill>
                <a:schemeClr val="bg1"/>
              </a:solidFill>
              <a:latin typeface="Arial (Body)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Objectives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90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45E2-CD57-FD47-9F08-3F805E366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450535"/>
            <a:ext cx="6229216" cy="1983938"/>
          </a:xfrm>
        </p:spPr>
        <p:txBody>
          <a:bodyPr anchor="b">
            <a:normAutofit/>
          </a:bodyPr>
          <a:lstStyle/>
          <a:p>
            <a:r>
              <a:rPr lang="en-US" dirty="0"/>
              <a:t>Phase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B5C19-5648-F74B-9A56-DAB693915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" y="3630168"/>
            <a:ext cx="6229216" cy="1428970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Flow and Stages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000D6-140D-9744-93AF-5EBFBE982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3362" y="6325072"/>
            <a:ext cx="4114800" cy="22752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52111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The flow can be segmented into 5 stages. Each of these conditions the necessary reply templates for the current standpoint in any support case.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1: Initial Reply</a:t>
            </a:r>
            <a:r>
              <a:rPr lang="en-US" sz="1500" dirty="0">
                <a:solidFill>
                  <a:schemeClr val="bg1"/>
                </a:solidFill>
              </a:rPr>
              <a:t> – Earliest communication point after case creation.</a:t>
            </a:r>
          </a:p>
          <a:p>
            <a:pPr lvl="1"/>
            <a:endParaRPr lang="en-US" sz="1500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2: Call/Meeting </a:t>
            </a:r>
            <a:r>
              <a:rPr lang="en-US" sz="1500" dirty="0">
                <a:solidFill>
                  <a:schemeClr val="bg1"/>
                </a:solidFill>
              </a:rPr>
              <a:t>– Preparing for / Scheduling a meeting.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3: Investigation</a:t>
            </a:r>
            <a:r>
              <a:rPr lang="en-US" sz="1500" dirty="0">
                <a:solidFill>
                  <a:schemeClr val="bg1"/>
                </a:solidFill>
              </a:rPr>
              <a:t> – Asking customers for further data or keeping them updated with the current investigative state.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4: Relief </a:t>
            </a:r>
            <a:r>
              <a:rPr lang="en-US" sz="1500" dirty="0">
                <a:solidFill>
                  <a:schemeClr val="bg1"/>
                </a:solidFill>
              </a:rPr>
              <a:t>– Providing the necessary responses to customers for addressing their inquiries.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5: Follow-Ups </a:t>
            </a:r>
            <a:r>
              <a:rPr lang="en-US" sz="1500" dirty="0">
                <a:solidFill>
                  <a:schemeClr val="bg1"/>
                </a:solidFill>
              </a:rPr>
              <a:t>– Follow up with customers on the delivered content.</a:t>
            </a:r>
          </a:p>
          <a:p>
            <a:pPr lvl="1"/>
            <a:endParaRPr lang="en-US" sz="1500" b="1" dirty="0">
              <a:solidFill>
                <a:schemeClr val="bg1"/>
              </a:solidFill>
            </a:endParaRPr>
          </a:p>
          <a:p>
            <a:pPr lvl="1"/>
            <a:r>
              <a:rPr lang="en-US" sz="1500" b="1" dirty="0">
                <a:solidFill>
                  <a:schemeClr val="bg1"/>
                </a:solidFill>
              </a:rPr>
              <a:t>Stage 6: Special Cases </a:t>
            </a:r>
            <a:r>
              <a:rPr lang="en-US" sz="1500" dirty="0">
                <a:solidFill>
                  <a:schemeClr val="bg1"/>
                </a:solidFill>
              </a:rPr>
              <a:t>– Templates designed for special cases (discussed further in the following slides).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Flow</a:t>
            </a:r>
          </a:p>
        </p:txBody>
      </p:sp>
    </p:spTree>
    <p:extLst>
      <p:ext uri="{BB962C8B-B14F-4D97-AF65-F5344CB8AC3E}">
        <p14:creationId xmlns:p14="http://schemas.microsoft.com/office/powerpoint/2010/main" val="143303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4" y="1312863"/>
            <a:ext cx="10806437" cy="4724400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</a:rPr>
              <a:t>The diagrams in the following slides illustrate the different communication stages, along with the necessary responses for each of the respective endpoints of the chart.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The conditions (represented by rhombi) depict the next stage of the case depending on inputs from the previous/current standpoint.</a:t>
            </a:r>
          </a:p>
          <a:p>
            <a:endParaRPr lang="en-US" b="1" i="1" dirty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The endpoints (represented by squares) depict an action to be taken, with each one translating to a specific template type (with several distinct styles that serve the same message).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Communication Flow Chart</a:t>
            </a:r>
          </a:p>
        </p:txBody>
      </p:sp>
    </p:spTree>
    <p:extLst>
      <p:ext uri="{BB962C8B-B14F-4D97-AF65-F5344CB8AC3E}">
        <p14:creationId xmlns:p14="http://schemas.microsoft.com/office/powerpoint/2010/main" val="57258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FD4EE-707D-B048-B6BB-4EDDFA9B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37D0B-7484-594D-B35D-24184E3EA39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9125" y="1312863"/>
            <a:ext cx="11337744" cy="4724400"/>
          </a:xfrm>
        </p:spPr>
        <p:txBody>
          <a:bodyPr/>
          <a:lstStyle/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DE8E0-4BA1-794F-91FA-F43E7F7E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9062FD8-0EC5-AC4F-F86D-F24580A7A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2" y="935425"/>
            <a:ext cx="741068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5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614dcab-b93e-4eaa-9122-689a045f0809"/>
</p:tagLst>
</file>

<file path=ppt/theme/theme1.xml><?xml version="1.0" encoding="utf-8"?>
<a:theme xmlns:a="http://schemas.openxmlformats.org/drawingml/2006/main" name="RSA Theme">
  <a:themeElements>
    <a:clrScheme name="Custom 74">
      <a:dk1>
        <a:srgbClr val="1F2C36"/>
      </a:dk1>
      <a:lt1>
        <a:sysClr val="window" lastClr="FFFFFF"/>
      </a:lt1>
      <a:dk2>
        <a:srgbClr val="68696A"/>
      </a:dk2>
      <a:lt2>
        <a:srgbClr val="D1D3D4"/>
      </a:lt2>
      <a:accent1>
        <a:srgbClr val="BE3A34"/>
      </a:accent1>
      <a:accent2>
        <a:srgbClr val="1F2C36"/>
      </a:accent2>
      <a:accent3>
        <a:srgbClr val="60AD3C"/>
      </a:accent3>
      <a:accent4>
        <a:srgbClr val="EDCC34"/>
      </a:accent4>
      <a:accent5>
        <a:srgbClr val="1B60A5"/>
      </a:accent5>
      <a:accent6>
        <a:srgbClr val="802629"/>
      </a:accent6>
      <a:hlink>
        <a:srgbClr val="0563C1"/>
      </a:hlink>
      <a:folHlink>
        <a:srgbClr val="954F72"/>
      </a:folHlink>
    </a:clrScheme>
    <a:fontScheme name="RS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28600" indent="-228600" algn="l"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SA-PPT-Template-2022" id="{52C25D78-3FCC-5F4B-94C1-2CC08C42FBE2}" vid="{090F7502-2277-9B4A-9DDA-D542B27500C1}"/>
    </a:ext>
  </a:extLst>
</a:theme>
</file>

<file path=ppt/theme/theme2.xml><?xml version="1.0" encoding="utf-8"?>
<a:theme xmlns:a="http://schemas.openxmlformats.org/drawingml/2006/main" name="Theme1">
  <a:themeElements>
    <a:clrScheme name="Custom 74">
      <a:dk1>
        <a:srgbClr val="1F2C36"/>
      </a:dk1>
      <a:lt1>
        <a:sysClr val="window" lastClr="FFFFFF"/>
      </a:lt1>
      <a:dk2>
        <a:srgbClr val="68696A"/>
      </a:dk2>
      <a:lt2>
        <a:srgbClr val="D1D3D4"/>
      </a:lt2>
      <a:accent1>
        <a:srgbClr val="BE3A34"/>
      </a:accent1>
      <a:accent2>
        <a:srgbClr val="1F2C36"/>
      </a:accent2>
      <a:accent3>
        <a:srgbClr val="60AD3C"/>
      </a:accent3>
      <a:accent4>
        <a:srgbClr val="EDCC34"/>
      </a:accent4>
      <a:accent5>
        <a:srgbClr val="1B60A5"/>
      </a:accent5>
      <a:accent6>
        <a:srgbClr val="802629"/>
      </a:accent6>
      <a:hlink>
        <a:srgbClr val="0563C1"/>
      </a:hlink>
      <a:folHlink>
        <a:srgbClr val="954F72"/>
      </a:folHlink>
    </a:clrScheme>
    <a:fontScheme name="RS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28600" indent="-228600" algn="l">
          <a:spcBef>
            <a:spcPts val="300"/>
          </a:spcBef>
          <a:spcAft>
            <a:spcPts val="300"/>
          </a:spcAft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218E1F86-EB36-42DA-AD5E-FC04053BEF42}" vid="{0B0FE100-C91B-4FFE-9F8B-B0FA417052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3850e6e-b9d4-40d6-b0db-7a22211aa6e7" xsi:nil="true"/>
    <lcf76f155ced4ddcb4097134ff3c332f xmlns="5bbe0570-5e3f-4088-9a4b-918402b9400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587DCFB01C68448CBF63AB5EE5D114" ma:contentTypeVersion="15" ma:contentTypeDescription="Create a new document." ma:contentTypeScope="" ma:versionID="cfd70d69a97ea679dd70e969ecc8614e">
  <xsd:schema xmlns:xsd="http://www.w3.org/2001/XMLSchema" xmlns:xs="http://www.w3.org/2001/XMLSchema" xmlns:p="http://schemas.microsoft.com/office/2006/metadata/properties" xmlns:ns2="5bbe0570-5e3f-4088-9a4b-918402b94007" xmlns:ns3="93850e6e-b9d4-40d6-b0db-7a22211aa6e7" targetNamespace="http://schemas.microsoft.com/office/2006/metadata/properties" ma:root="true" ma:fieldsID="b43a60e26dfb2b04469b6393b85ef8e5" ns2:_="" ns3:_="">
    <xsd:import namespace="5bbe0570-5e3f-4088-9a4b-918402b94007"/>
    <xsd:import namespace="93850e6e-b9d4-40d6-b0db-7a22211aa6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e0570-5e3f-4088-9a4b-918402b940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1a89c7f4-ef7d-47bd-855a-d72f2f6edf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850e6e-b9d4-40d6-b0db-7a22211aa6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183c455-b710-4472-b10d-a4a4af23d3d4}" ma:internalName="TaxCatchAll" ma:showField="CatchAllData" ma:web="93850e6e-b9d4-40d6-b0db-7a22211aa6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E929BA-D066-471E-A68B-9062FE4E7087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ab1b9331-8c29-4fea-9819-0c34ce43eadc"/>
    <ds:schemaRef ds:uri="http://schemas.microsoft.com/office/2006/documentManagement/types"/>
    <ds:schemaRef ds:uri="http://purl.org/dc/dcmitype/"/>
    <ds:schemaRef ds:uri="http://purl.org/dc/terms/"/>
    <ds:schemaRef ds:uri="4280f642-1ba5-41c6-9d60-e116809b679e"/>
    <ds:schemaRef ds:uri="http://schemas.microsoft.com/office/2006/metadata/properties"/>
    <ds:schemaRef ds:uri="http://www.w3.org/XML/1998/namespace"/>
    <ds:schemaRef ds:uri="93850e6e-b9d4-40d6-b0db-7a22211aa6e7"/>
    <ds:schemaRef ds:uri="5bbe0570-5e3f-4088-9a4b-918402b94007"/>
  </ds:schemaRefs>
</ds:datastoreItem>
</file>

<file path=customXml/itemProps2.xml><?xml version="1.0" encoding="utf-8"?>
<ds:datastoreItem xmlns:ds="http://schemas.openxmlformats.org/officeDocument/2006/customXml" ds:itemID="{65F949A0-52A6-400E-AE4B-46B82174FA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e0570-5e3f-4088-9a4b-918402b94007"/>
    <ds:schemaRef ds:uri="93850e6e-b9d4-40d6-b0db-7a22211aa6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30C703-4DE7-48E2-AB75-3BDFBE1AEF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CST-SID-Project</Template>
  <TotalTime>682</TotalTime>
  <Words>1123</Words>
  <Application>Microsoft Office PowerPoint</Application>
  <PresentationFormat>Widescreen</PresentationFormat>
  <Paragraphs>151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(Body)</vt:lpstr>
      <vt:lpstr>Calibri</vt:lpstr>
      <vt:lpstr>Wingdings</vt:lpstr>
      <vt:lpstr>RSA Theme</vt:lpstr>
      <vt:lpstr>Theme1</vt:lpstr>
      <vt:lpstr>Unified Salesforce Templates for RSA Support</vt:lpstr>
      <vt:lpstr>Outline</vt:lpstr>
      <vt:lpstr>Outline</vt:lpstr>
      <vt:lpstr>Objectives</vt:lpstr>
      <vt:lpstr>Objectives</vt:lpstr>
      <vt:lpstr>Phase 1</vt:lpstr>
      <vt:lpstr>Communication Flow</vt:lpstr>
      <vt:lpstr>Communication Flow Chart</vt:lpstr>
      <vt:lpstr>Stage 1</vt:lpstr>
      <vt:lpstr>Stage 1 – Initial Response Templates</vt:lpstr>
      <vt:lpstr>Stage 2</vt:lpstr>
      <vt:lpstr>Stage 2 – Meeting Templates</vt:lpstr>
      <vt:lpstr>Stage 3</vt:lpstr>
      <vt:lpstr>Stage 3 – Investigation Templates</vt:lpstr>
      <vt:lpstr>Stage 4</vt:lpstr>
      <vt:lpstr>Stage 4 – Relief/Closure Templates</vt:lpstr>
      <vt:lpstr>Stage 5</vt:lpstr>
      <vt:lpstr>Stage 5 – Follow-Up Templates</vt:lpstr>
      <vt:lpstr>All Flow Stages</vt:lpstr>
      <vt:lpstr>Stage 6 – Special Cases Templates</vt:lpstr>
      <vt:lpstr>Phase 2</vt:lpstr>
      <vt:lpstr>Segmenting Templates</vt:lpstr>
      <vt:lpstr>Communication Templates</vt:lpstr>
      <vt:lpstr>Technical Templates/Advisories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and Services Portal Project</dc:title>
  <dc:subject/>
  <dc:creator>Hamza, Ahmed</dc:creator>
  <cp:keywords/>
  <dc:description/>
  <cp:lastModifiedBy>Nadeem Naoum</cp:lastModifiedBy>
  <cp:revision>36</cp:revision>
  <dcterms:created xsi:type="dcterms:W3CDTF">2022-12-11T10:34:47Z</dcterms:created>
  <dcterms:modified xsi:type="dcterms:W3CDTF">2023-01-24T15:40:44Z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Whitney.Brandthiatt@rsa.com</vt:lpwstr>
  </property>
  <property fmtid="{D5CDD505-2E9C-101B-9397-08002B2CF9AE}" pid="5" name="MSIP_Label_17cb76b2-10b8-4fe1-93d4-2202842406cd_SetDate">
    <vt:lpwstr>2019-06-21T19:26:20.6207439Z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  <property fmtid="{D5CDD505-2E9C-101B-9397-08002B2CF9AE}" pid="10" name="MSIP_Label_c766a30f-2e2d-4316-90da-d85cf49509ca_Enabled">
    <vt:lpwstr>true</vt:lpwstr>
  </property>
  <property fmtid="{D5CDD505-2E9C-101B-9397-08002B2CF9AE}" pid="11" name="MSIP_Label_c766a30f-2e2d-4316-90da-d85cf49509ca_SetDate">
    <vt:lpwstr>2022-05-26T00:27:43Z</vt:lpwstr>
  </property>
  <property fmtid="{D5CDD505-2E9C-101B-9397-08002B2CF9AE}" pid="12" name="MSIP_Label_c766a30f-2e2d-4316-90da-d85cf49509ca_Method">
    <vt:lpwstr>Privileged</vt:lpwstr>
  </property>
  <property fmtid="{D5CDD505-2E9C-101B-9397-08002B2CF9AE}" pid="13" name="MSIP_Label_c766a30f-2e2d-4316-90da-d85cf49509ca_Name">
    <vt:lpwstr>External Public</vt:lpwstr>
  </property>
  <property fmtid="{D5CDD505-2E9C-101B-9397-08002B2CF9AE}" pid="14" name="MSIP_Label_c766a30f-2e2d-4316-90da-d85cf49509ca_SiteId">
    <vt:lpwstr>3e855fcd-2033-4481-8ea0-c540b5640450</vt:lpwstr>
  </property>
  <property fmtid="{D5CDD505-2E9C-101B-9397-08002B2CF9AE}" pid="15" name="MSIP_Label_c766a30f-2e2d-4316-90da-d85cf49509ca_ActionId">
    <vt:lpwstr>6e6cfaa7-5129-4b27-9676-43923f43c940</vt:lpwstr>
  </property>
  <property fmtid="{D5CDD505-2E9C-101B-9397-08002B2CF9AE}" pid="16" name="MSIP_Label_c766a30f-2e2d-4316-90da-d85cf49509ca_ContentBits">
    <vt:lpwstr>0</vt:lpwstr>
  </property>
  <property fmtid="{D5CDD505-2E9C-101B-9397-08002B2CF9AE}" pid="17" name="ContentTypeId">
    <vt:lpwstr>0x010100FF587DCFB01C68448CBF63AB5EE5D114</vt:lpwstr>
  </property>
  <property fmtid="{D5CDD505-2E9C-101B-9397-08002B2CF9AE}" pid="18" name="MediaServiceImageTags">
    <vt:lpwstr/>
  </property>
  <property fmtid="{D5CDD505-2E9C-101B-9397-08002B2CF9AE}" pid="19" name="Order">
    <vt:r8>18700</vt:r8>
  </property>
  <property fmtid="{D5CDD505-2E9C-101B-9397-08002B2CF9AE}" pid="20" name="xd_Signature">
    <vt:bool>false</vt:bool>
  </property>
  <property fmtid="{D5CDD505-2E9C-101B-9397-08002B2CF9AE}" pid="21" name="xd_ProgID">
    <vt:lpwstr/>
  </property>
  <property fmtid="{D5CDD505-2E9C-101B-9397-08002B2CF9AE}" pid="22" name="ComplianceAssetId">
    <vt:lpwstr/>
  </property>
  <property fmtid="{D5CDD505-2E9C-101B-9397-08002B2CF9AE}" pid="23" name="TemplateUrl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</Properties>
</file>